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0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5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9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6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8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37E3-3D5B-4320-AFE9-1B3E248E34A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7EE196-2404-4C19-BFDD-78D1B28063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3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93B9-E7E0-400D-8A6C-0AE861D2C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Battle of Neighborhoods – Study of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neighborhoods to open a new shopping mall in Mumbai, India.</a:t>
            </a:r>
            <a:br>
              <a:rPr lang="en-US" sz="2400" b="1" dirty="0">
                <a:solidFill>
                  <a:srgbClr val="ED7D3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8CF61-340C-42D5-BCDF-0B75F580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6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Submitted by: -</a:t>
            </a:r>
            <a:endParaRPr lang="en-US" sz="6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6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Hardik Ruparelia</a:t>
            </a:r>
            <a:endParaRPr lang="en-US" sz="6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6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August 5, 2020</a:t>
            </a:r>
            <a:endParaRPr lang="en-US" sz="6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comb, computer&#10;&#10;Description automatically generated">
            <a:extLst>
              <a:ext uri="{FF2B5EF4-FFF2-40B4-BE49-F238E27FC236}">
                <a16:creationId xmlns:a16="http://schemas.microsoft.com/office/drawing/2014/main" id="{506CA13F-8B3C-4414-A431-1B5156261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7" r="35042" b="-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5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0A9D-1B10-43E4-AA10-7282960C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br>
              <a:rPr lang="en-US" sz="18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261E-AEE9-4001-B3DE-9A09FD54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aim of this capstone project is to analyze and select the best location in the city of Mumbai, India to open a new shopping mall.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Question: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If a property developer is looking to build a shopping mall, where would you recommend that they open it in the city of Mumbai?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using data science methodology and machine learning techniques like clustering, classification we will try to find the solution to above question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0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70DF-6ADE-4056-A79B-4F1D3B9E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sz="18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4D07-CF79-430D-952F-DF8B0584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List of the neighborhoods in Mumbai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lvl="1" indent="-342900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https://en.wikipedia.org/wiki/Category:Neighbourhoods_in_Mumbai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Latitude and longitude of each neighborhood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lvl="1" indent="-342900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use python geocoder package to obtain latitude and longitude of each neighborhood in Mumbai city.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Obtain venue data for each neighborhood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lvl="1" indent="-342900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use Foursquare API to get the venues in each neighborhood.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136C-83D0-41FF-983B-1A428CE8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E5FD-240B-48C1-9B58-74FAB656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Web scraping Wikipedia page for neighborhoods list </a:t>
            </a:r>
          </a:p>
          <a:p>
            <a:r>
              <a:rPr lang="en-US" dirty="0"/>
              <a:t>Get latitude and longitude coordinates using Geocoder</a:t>
            </a:r>
          </a:p>
          <a:p>
            <a:r>
              <a:rPr lang="en-US" dirty="0"/>
              <a:t>Use Foursquare API to get venue data</a:t>
            </a:r>
          </a:p>
          <a:p>
            <a:r>
              <a:rPr lang="en-US" dirty="0"/>
              <a:t>Group data by neighborhood and taking the mean of the frequency of occurrence of each venue category</a:t>
            </a:r>
          </a:p>
          <a:p>
            <a:r>
              <a:rPr lang="en-US" dirty="0"/>
              <a:t>Filter venue category by Shopping Mall </a:t>
            </a:r>
          </a:p>
          <a:p>
            <a:r>
              <a:rPr lang="en-US" dirty="0"/>
              <a:t>Perform clustering on the data by using k-means clustering </a:t>
            </a:r>
          </a:p>
          <a:p>
            <a:r>
              <a:rPr lang="en-US" dirty="0"/>
              <a:t> 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17504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054B-744D-4AC2-8C4E-9B45D1DB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18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146-D8CF-484C-83F4-80ECE5AB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08212" cy="3450613"/>
          </a:xfrm>
        </p:spPr>
        <p:txBody>
          <a:bodyPr>
            <a:normAutofit fontScale="3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5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Cluster 1: Neighborhoods with highest number of shopping malls</a:t>
            </a:r>
            <a:endParaRPr lang="en-US" sz="5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5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Cluster 2: Neighborhoods with moderate number of shopping malls</a:t>
            </a:r>
            <a:endParaRPr lang="en-US" sz="5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5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Cluster 3: Neighborhoods with low number of shopping malls</a:t>
            </a:r>
            <a:endParaRPr lang="en-US" sz="5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5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Cluster 4: Neighborhoods with moderate number of shopping malls</a:t>
            </a:r>
            <a:endParaRPr lang="en-US" sz="5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5F311EE-DCC3-4D61-AD11-E7FAD572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0"/>
          <a:stretch/>
        </p:blipFill>
        <p:spPr>
          <a:xfrm>
            <a:off x="5908431" y="2015732"/>
            <a:ext cx="545164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FBF0-1269-4C93-B384-F49E8E5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18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A567-2241-4049-92BE-5660C2F9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of the shopping malls are concentrated in the central area of the city </a:t>
            </a:r>
          </a:p>
          <a:p>
            <a:r>
              <a:rPr lang="en-US" sz="2400" dirty="0"/>
              <a:t>Highest number of malls in cluster 1 and moderate number in cluster 2 and cluster 4 </a:t>
            </a:r>
          </a:p>
          <a:p>
            <a:r>
              <a:rPr lang="en-US" sz="2400" dirty="0"/>
              <a:t>Cluster 3 has very low number to no shopping mall in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6640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4FC2-6A37-4DEA-9E4A-8AD45B5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1800" b="1" kern="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EDB3-F54E-49B7-8B9F-745E431F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Answer to business question: The neighborhoods in cluster 3 are the most preferred locations to open a new shopping mall </a:t>
            </a:r>
          </a:p>
          <a:p>
            <a:r>
              <a:rPr lang="en-US" sz="2400" dirty="0"/>
              <a:t>Findings of this project will help the relevant stakeholders to capitalize on the opportunities on high potential locations while avoiding overcrowded areas in their decisions to open a new shopping mall.</a:t>
            </a:r>
          </a:p>
        </p:txBody>
      </p:sp>
    </p:spTree>
    <p:extLst>
      <p:ext uri="{BB962C8B-B14F-4D97-AF65-F5344CB8AC3E}">
        <p14:creationId xmlns:p14="http://schemas.microsoft.com/office/powerpoint/2010/main" val="15947709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Symbol</vt:lpstr>
      <vt:lpstr>Times New Roman</vt:lpstr>
      <vt:lpstr>Gallery</vt:lpstr>
      <vt:lpstr>The Battle of Neighborhoods – Study of best neighborhoods to open a new shopping mall in Mumbai, India. </vt:lpstr>
      <vt:lpstr>Business Problem </vt:lpstr>
      <vt:lpstr>Data </vt:lpstr>
      <vt:lpstr>Methodology </vt:lpstr>
      <vt:lpstr>Results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– Study of best neighborhoods to open a new shopping mall in Mumbai, India. </dc:title>
  <dc:creator>Hardik Ruparelia</dc:creator>
  <cp:lastModifiedBy>Hardik Ruparelia</cp:lastModifiedBy>
  <cp:revision>3</cp:revision>
  <dcterms:created xsi:type="dcterms:W3CDTF">2020-08-05T20:32:59Z</dcterms:created>
  <dcterms:modified xsi:type="dcterms:W3CDTF">2020-08-05T20:47:51Z</dcterms:modified>
</cp:coreProperties>
</file>