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5156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F90"/>
    <a:srgbClr val="4C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995312"/>
            <a:ext cx="8938260" cy="4244622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6403623"/>
            <a:ext cx="7886700" cy="2943577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649111"/>
            <a:ext cx="226742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649111"/>
            <a:ext cx="667083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3039537"/>
            <a:ext cx="9069705" cy="5071532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8159048"/>
            <a:ext cx="9069705" cy="2666999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3245556"/>
            <a:ext cx="446913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3245556"/>
            <a:ext cx="446913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649114"/>
            <a:ext cx="906970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2988734"/>
            <a:ext cx="4448591" cy="146473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4453467"/>
            <a:ext cx="444859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2988734"/>
            <a:ext cx="4470500" cy="146473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4453467"/>
            <a:ext cx="4470500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812800"/>
            <a:ext cx="3391555" cy="28448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1755425"/>
            <a:ext cx="5323523" cy="8664222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657600"/>
            <a:ext cx="3391555" cy="677615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812800"/>
            <a:ext cx="3391555" cy="28448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1755425"/>
            <a:ext cx="5323523" cy="8664222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657600"/>
            <a:ext cx="3391555" cy="677615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9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649114"/>
            <a:ext cx="906970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3245556"/>
            <a:ext cx="906970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11300181"/>
            <a:ext cx="236601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FE68-DF11-47E4-81EA-73F252B2090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11300181"/>
            <a:ext cx="354901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11300181"/>
            <a:ext cx="236601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0362-6C2C-49A4-9CB7-F9B7D4C1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FC35-3604-43E6-9B14-FD2A29E7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2188942"/>
            <a:ext cx="10344150" cy="3658504"/>
          </a:xfrm>
        </p:spPr>
        <p:txBody>
          <a:bodyPr>
            <a:noAutofit/>
          </a:bodyPr>
          <a:lstStyle/>
          <a:p>
            <a:r>
              <a:rPr lang="en-US" sz="562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This Is A Chhattisgarh GK Quiz Application Presented In Girl Script Regional Summit Open Themed Hackathon - #HACK4CG.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73E7-7E5F-462A-83CF-5DA843DF22C8}"/>
              </a:ext>
            </a:extLst>
          </p:cNvPr>
          <p:cNvSpPr txBox="1"/>
          <p:nvPr/>
        </p:nvSpPr>
        <p:spPr>
          <a:xfrm>
            <a:off x="0" y="608517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u="sng" dirty="0">
                <a:solidFill>
                  <a:srgbClr val="35F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\'(0__"Binary Brains"__1)’/</a:t>
            </a:r>
            <a:endParaRPr lang="en-US" sz="7200" b="1" u="sng" dirty="0">
              <a:solidFill>
                <a:srgbClr val="35F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0B325-1C2C-4BD9-BE4A-0673079DE6AD}"/>
              </a:ext>
            </a:extLst>
          </p:cNvPr>
          <p:cNvSpPr txBox="1"/>
          <p:nvPr/>
        </p:nvSpPr>
        <p:spPr>
          <a:xfrm>
            <a:off x="2303584" y="8782716"/>
            <a:ext cx="74644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- Hriddhesh Agrawal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- Vaibhav Dubey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- Deeptanshu Shrivastava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- Ayushi Gupta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95344-3286-483E-A953-CA9E3BA0A733}"/>
              </a:ext>
            </a:extLst>
          </p:cNvPr>
          <p:cNvSpPr txBox="1"/>
          <p:nvPr/>
        </p:nvSpPr>
        <p:spPr>
          <a:xfrm>
            <a:off x="311431" y="7174901"/>
            <a:ext cx="2903314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11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C Terminal Modern" panose="020B0609050302020204" pitchFamily="49" charset="0"/>
                <a:cs typeface="DEC Terminal Modern" panose="020B0609050302020204" pitchFamily="49" charset="0"/>
              </a:rPr>
              <a:t>Made By:-</a:t>
            </a:r>
          </a:p>
        </p:txBody>
      </p:sp>
    </p:spTree>
    <p:extLst>
      <p:ext uri="{BB962C8B-B14F-4D97-AF65-F5344CB8AC3E}">
        <p14:creationId xmlns:p14="http://schemas.microsoft.com/office/powerpoint/2010/main" val="14576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DEC Terminal Modern</vt:lpstr>
      <vt:lpstr>Office Theme</vt:lpstr>
      <vt:lpstr>This Is A Chhattisgarh GK Quiz Application Presented In Girl Script Regional Summit Open Themed Hackathon - #HACK4CG.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\'(0__"Binary Brains"__1)’/ This Is A Chhattisgarh GK Quiz Application Presented In Girl Script Regional Summit Open Themed Hackathon - #HACK4CG.  Made By:-- Hriddhesh Agrawal-Vaibhav Dubey-Deeptanshu Shrivastava-Ayushi Gupta</dc:title>
  <dc:creator>HRIDDHESH AGRAWAL</dc:creator>
  <cp:lastModifiedBy>HRIDDHESH AGRAWAL</cp:lastModifiedBy>
  <cp:revision>2</cp:revision>
  <dcterms:created xsi:type="dcterms:W3CDTF">2021-12-05T21:07:02Z</dcterms:created>
  <dcterms:modified xsi:type="dcterms:W3CDTF">2021-12-05T21:20:57Z</dcterms:modified>
</cp:coreProperties>
</file>