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3C14-579D-4E99-882F-9484C5E8DAE2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CD3A-3F0E-4FDD-A5E7-05370C7B4B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252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3C14-579D-4E99-882F-9484C5E8DAE2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CD3A-3F0E-4FDD-A5E7-05370C7B4B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597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3C14-579D-4E99-882F-9484C5E8DAE2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CD3A-3F0E-4FDD-A5E7-05370C7B4B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469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3C14-579D-4E99-882F-9484C5E8DAE2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CD3A-3F0E-4FDD-A5E7-05370C7B4B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13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3C14-579D-4E99-882F-9484C5E8DAE2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CD3A-3F0E-4FDD-A5E7-05370C7B4B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5364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3C14-579D-4E99-882F-9484C5E8DAE2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CD3A-3F0E-4FDD-A5E7-05370C7B4B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358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3C14-579D-4E99-882F-9484C5E8DAE2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CD3A-3F0E-4FDD-A5E7-05370C7B4B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4655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3C14-579D-4E99-882F-9484C5E8DAE2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CD3A-3F0E-4FDD-A5E7-05370C7B4B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4682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3C14-579D-4E99-882F-9484C5E8DAE2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CD3A-3F0E-4FDD-A5E7-05370C7B4B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3738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3C14-579D-4E99-882F-9484C5E8DAE2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CD3A-3F0E-4FDD-A5E7-05370C7B4B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85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3C14-579D-4E99-882F-9484C5E8DAE2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CD3A-3F0E-4FDD-A5E7-05370C7B4B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20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83C14-579D-4E99-882F-9484C5E8DAE2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2CD3A-3F0E-4FDD-A5E7-05370C7B4B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692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Classics Library XML Catalog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Niamh</a:t>
            </a:r>
            <a:r>
              <a:rPr lang="en-US" dirty="0" smtClean="0"/>
              <a:t> </a:t>
            </a:r>
            <a:r>
              <a:rPr lang="en-US" dirty="0" err="1" smtClean="0"/>
              <a:t>Mcguigan</a:t>
            </a:r>
            <a:endParaRPr lang="en-US" dirty="0"/>
          </a:p>
          <a:p>
            <a:r>
              <a:rPr lang="en-US" dirty="0" smtClean="0"/>
              <a:t>And </a:t>
            </a:r>
          </a:p>
          <a:p>
            <a:r>
              <a:rPr lang="en-US" dirty="0" smtClean="0"/>
              <a:t>Helen Davies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04128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4000 objects</a:t>
            </a:r>
          </a:p>
          <a:p>
            <a:r>
              <a:rPr lang="en-US" dirty="0" smtClean="0"/>
              <a:t>No searchable catalog </a:t>
            </a:r>
          </a:p>
          <a:p>
            <a:r>
              <a:rPr lang="en-US" dirty="0" smtClean="0"/>
              <a:t>Incomplete bibliographic data in spread sheet</a:t>
            </a:r>
          </a:p>
          <a:p>
            <a:r>
              <a:rPr lang="en-US" dirty="0" smtClean="0"/>
              <a:t>Available data varies between objects </a:t>
            </a:r>
          </a:p>
          <a:p>
            <a:r>
              <a:rPr lang="en-US" dirty="0" smtClean="0"/>
              <a:t>Does not conform to library standards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9086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Different </a:t>
            </a:r>
            <a:r>
              <a:rPr lang="en-US" dirty="0"/>
              <a:t>S</a:t>
            </a:r>
            <a:r>
              <a:rPr lang="en-US" dirty="0" smtClean="0"/>
              <a:t>chemas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DC Complete Schema	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Functional Schema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514600"/>
            <a:ext cx="4351138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1" y="2362200"/>
            <a:ext cx="3917146" cy="401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84304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Detail: DC </a:t>
            </a:r>
            <a:r>
              <a:rPr lang="en-US" dirty="0"/>
              <a:t>C</a:t>
            </a:r>
            <a:r>
              <a:rPr lang="en-US" dirty="0" smtClean="0"/>
              <a:t>omplete Schema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23975" y="1007919"/>
            <a:ext cx="5610225" cy="5750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78666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Detail: Functional Schema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43012" y="1524000"/>
            <a:ext cx="6762619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36164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Mapping to Excel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045704"/>
            <a:ext cx="9144000" cy="558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92650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3130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Results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811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57</Words>
  <Application>Microsoft Office PowerPoint</Application>
  <PresentationFormat>On-screen Show (4:3)</PresentationFormat>
  <Paragraphs>18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Classics Library XML Catalog</vt:lpstr>
      <vt:lpstr>Original Problems</vt:lpstr>
      <vt:lpstr>Two Different Schemas</vt:lpstr>
      <vt:lpstr>Detail: DC Complete Schema</vt:lpstr>
      <vt:lpstr>Detail: Functional Schema</vt:lpstr>
      <vt:lpstr>Mapping to Excel</vt:lpstr>
      <vt:lpstr>Exist</vt:lpstr>
      <vt:lpstr>Search Results </vt:lpstr>
    </vt:vector>
  </TitlesOfParts>
  <Company>Loyola University Chicago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Classics Library XML Catalog</dc:title>
  <dc:creator>Jack Bedrosian</dc:creator>
  <cp:lastModifiedBy>Helen Davies</cp:lastModifiedBy>
  <cp:revision>3</cp:revision>
  <dcterms:created xsi:type="dcterms:W3CDTF">2012-05-01T00:54:38Z</dcterms:created>
  <dcterms:modified xsi:type="dcterms:W3CDTF">2012-05-01T03:56:43Z</dcterms:modified>
</cp:coreProperties>
</file>