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5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597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469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13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536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358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465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468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373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85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20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83C14-579D-4E99-882F-9484C5E8DAE2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2CD3A-3F0E-4FDD-A5E7-05370C7B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692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Classics Library XML Catalog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Niamh</a:t>
            </a:r>
            <a:r>
              <a:rPr lang="en-US" dirty="0" smtClean="0"/>
              <a:t> </a:t>
            </a:r>
            <a:r>
              <a:rPr lang="en-US" dirty="0" err="1" smtClean="0"/>
              <a:t>Mcguigan</a:t>
            </a:r>
            <a:endParaRPr lang="en-US" dirty="0"/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Helen Davies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412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4000 objects</a:t>
            </a:r>
          </a:p>
          <a:p>
            <a:r>
              <a:rPr lang="en-US" dirty="0" smtClean="0"/>
              <a:t>No searchable catalog </a:t>
            </a:r>
          </a:p>
          <a:p>
            <a:r>
              <a:rPr lang="en-US" dirty="0" smtClean="0"/>
              <a:t>Incomplete bibliographic data in spread sheet</a:t>
            </a:r>
          </a:p>
          <a:p>
            <a:r>
              <a:rPr lang="en-US" dirty="0" smtClean="0"/>
              <a:t>Available data varies between objects </a:t>
            </a:r>
          </a:p>
          <a:p>
            <a:r>
              <a:rPr lang="en-US" dirty="0" smtClean="0"/>
              <a:t>Does not conform to library standards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908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Different </a:t>
            </a:r>
            <a:r>
              <a:rPr lang="en-US" dirty="0"/>
              <a:t>S</a:t>
            </a:r>
            <a:r>
              <a:rPr lang="en-US" dirty="0" smtClean="0"/>
              <a:t>chemas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DC Complete Schema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Functional Schema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4600"/>
            <a:ext cx="435113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362200"/>
            <a:ext cx="3917146" cy="401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8430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Detail: DC </a:t>
            </a:r>
            <a:r>
              <a:rPr lang="en-US" dirty="0"/>
              <a:t>C</a:t>
            </a:r>
            <a:r>
              <a:rPr lang="en-US" dirty="0" smtClean="0"/>
              <a:t>omplete Schema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007919"/>
            <a:ext cx="5610225" cy="575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7866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Detail: Functional Schema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1524000"/>
            <a:ext cx="6762619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3616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Mapping to Excel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5704"/>
            <a:ext cx="9144000" cy="558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9265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67200" cy="46783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Entire catalog: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doc</a:t>
            </a:r>
            <a:r>
              <a:rPr lang="en-US" dirty="0" smtClean="0"/>
              <a:t>("XMLproject.xml")/Bibliography/Item[contains(.,"Plato")]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Author:</a:t>
            </a:r>
          </a:p>
          <a:p>
            <a:pPr>
              <a:buNone/>
            </a:pPr>
            <a:r>
              <a:rPr lang="en-US" dirty="0" smtClean="0"/>
              <a:t>	doc</a:t>
            </a:r>
            <a:r>
              <a:rPr lang="en-US" dirty="0" smtClean="0"/>
              <a:t>("XMLproject.xml")/Bibliography/Item/</a:t>
            </a:r>
            <a:r>
              <a:rPr lang="en-US" dirty="0" err="1" smtClean="0"/>
              <a:t>dc.Creator</a:t>
            </a:r>
            <a:r>
              <a:rPr lang="en-US" dirty="0" smtClean="0"/>
              <a:t>[contains(.,"Plato</a:t>
            </a:r>
            <a:r>
              <a:rPr lang="en-US" dirty="0" smtClean="0"/>
              <a:t>")]/../.</a:t>
            </a:r>
          </a:p>
          <a:p>
            <a:endParaRPr lang="en-US" dirty="0" smtClean="0"/>
          </a:p>
          <a:p>
            <a:r>
              <a:rPr lang="en-US" dirty="0" smtClean="0"/>
              <a:t>Date: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doc</a:t>
            </a:r>
            <a:r>
              <a:rPr lang="en-US" dirty="0" smtClean="0"/>
              <a:t>("XMLproject.xml")/Bibliography/Item/</a:t>
            </a:r>
            <a:r>
              <a:rPr lang="en-US" dirty="0" err="1" smtClean="0"/>
              <a:t>dc.Description</a:t>
            </a:r>
            <a:r>
              <a:rPr lang="en-US" dirty="0" smtClean="0"/>
              <a:t>[contains(.,"Plato</a:t>
            </a:r>
            <a:r>
              <a:rPr lang="en-US" dirty="0" smtClean="0"/>
              <a:t>")]/../.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Editor: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doc</a:t>
            </a:r>
            <a:r>
              <a:rPr lang="en-US" dirty="0" smtClean="0"/>
              <a:t>("XMLproject.xml")/Bibliography/Item/</a:t>
            </a:r>
            <a:r>
              <a:rPr lang="en-US" dirty="0" err="1" smtClean="0"/>
              <a:t>dc.Contributor.Editor</a:t>
            </a:r>
            <a:r>
              <a:rPr lang="en-US" dirty="0" smtClean="0"/>
              <a:t>[contains(.,"Plato")]/../.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Translator: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doc</a:t>
            </a:r>
            <a:r>
              <a:rPr lang="en-US" dirty="0" smtClean="0"/>
              <a:t>("XMLproject.xml")/Bibliography/Item/</a:t>
            </a:r>
            <a:r>
              <a:rPr lang="en-US" dirty="0" err="1" smtClean="0"/>
              <a:t>dc.Contributor.Translator</a:t>
            </a:r>
            <a:r>
              <a:rPr lang="en-US" dirty="0" smtClean="0"/>
              <a:t>[contains(.,"Plato")]/../.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Title: </a:t>
            </a:r>
          </a:p>
          <a:p>
            <a:pPr>
              <a:buNone/>
            </a:pPr>
            <a:r>
              <a:rPr lang="en-US" dirty="0" smtClean="0"/>
              <a:t>	doc</a:t>
            </a:r>
            <a:r>
              <a:rPr lang="en-US" dirty="0" smtClean="0"/>
              <a:t>("XMLproject.xml")/Bibliography/Item/</a:t>
            </a:r>
            <a:r>
              <a:rPr lang="en-US" dirty="0" err="1" smtClean="0"/>
              <a:t>dc.Title</a:t>
            </a:r>
            <a:r>
              <a:rPr lang="en-US" dirty="0" smtClean="0"/>
              <a:t>[contains(.,"Plato")]/../.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Series Title: </a:t>
            </a:r>
          </a:p>
          <a:p>
            <a:pPr>
              <a:buNone/>
            </a:pPr>
            <a:r>
              <a:rPr lang="en-US" dirty="0" smtClean="0"/>
              <a:t>	doc</a:t>
            </a:r>
            <a:r>
              <a:rPr lang="en-US" dirty="0" smtClean="0"/>
              <a:t>("XMLproject.xml")/Bibliography/Item/</a:t>
            </a:r>
            <a:r>
              <a:rPr lang="en-US" dirty="0" err="1" smtClean="0"/>
              <a:t>dc.Relation.IsPartOf</a:t>
            </a:r>
            <a:r>
              <a:rPr lang="en-US" dirty="0" smtClean="0"/>
              <a:t>[contains(.,"Plato")]/../.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Journal Article Citation : doc("XMLproject.xml")/Bibliography/Item/</a:t>
            </a:r>
            <a:r>
              <a:rPr lang="en-US" dirty="0" err="1" smtClean="0"/>
              <a:t>dc.Terms.BibliographicCitation</a:t>
            </a:r>
            <a:r>
              <a:rPr lang="en-US" dirty="0" smtClean="0"/>
              <a:t>[contains(.,"Plato")]/../.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Publisher: </a:t>
            </a:r>
            <a:r>
              <a:rPr lang="en-US" dirty="0" smtClean="0"/>
              <a:t>doc</a:t>
            </a:r>
            <a:r>
              <a:rPr lang="en-US" dirty="0" smtClean="0"/>
              <a:t>("XMLproject.xml")/Bibliography/Item/</a:t>
            </a:r>
            <a:r>
              <a:rPr lang="en-US" dirty="0" err="1" smtClean="0"/>
              <a:t>dc.Publisher</a:t>
            </a:r>
            <a:r>
              <a:rPr lang="en-US" dirty="0" smtClean="0"/>
              <a:t>[contains(.,"Plato</a:t>
            </a:r>
            <a:r>
              <a:rPr lang="en-US" dirty="0" smtClean="0"/>
              <a:t>")]/../.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Item Type: </a:t>
            </a:r>
            <a:r>
              <a:rPr lang="en-US" dirty="0" smtClean="0"/>
              <a:t>doc</a:t>
            </a:r>
            <a:r>
              <a:rPr lang="en-US" dirty="0" smtClean="0"/>
              <a:t>("XMLproject.xml")/Bibliography/Item/</a:t>
            </a:r>
            <a:r>
              <a:rPr lang="en-US" dirty="0" err="1" smtClean="0"/>
              <a:t>dc.Type</a:t>
            </a:r>
            <a:r>
              <a:rPr lang="en-US" dirty="0" smtClean="0"/>
              <a:t>[contains(.,"Plato")]/../.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811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60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Classics Library XML Catalog</vt:lpstr>
      <vt:lpstr>Original Problems</vt:lpstr>
      <vt:lpstr>Two Different Schemas</vt:lpstr>
      <vt:lpstr>Detail: DC Complete Schema</vt:lpstr>
      <vt:lpstr>Detail: Functional Schema</vt:lpstr>
      <vt:lpstr>Mapping to Excel</vt:lpstr>
      <vt:lpstr>Searches</vt:lpstr>
    </vt:vector>
  </TitlesOfParts>
  <Company>Loyola University Chicago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Classics Library XML Catalog</dc:title>
  <dc:creator>Jack Bedrosian</dc:creator>
  <cp:lastModifiedBy>Helen Davies</cp:lastModifiedBy>
  <cp:revision>4</cp:revision>
  <dcterms:created xsi:type="dcterms:W3CDTF">2012-05-01T00:54:38Z</dcterms:created>
  <dcterms:modified xsi:type="dcterms:W3CDTF">2012-05-01T04:21:15Z</dcterms:modified>
</cp:coreProperties>
</file>