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팀 소개서" id="{2714AFFD-BF04-470B-A93D-9E36E544BBFC}">
          <p14:sldIdLst>
            <p14:sldId id="258"/>
            <p14:sldId id="259"/>
          </p14:sldIdLst>
        </p14:section>
        <p14:section name="아이디어 제안서" id="{1EF12C94-7AAB-4B21-ACF5-6351AFC0E75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1A14"/>
    <a:srgbClr val="F1F7ED"/>
    <a:srgbClr val="DFEDD6"/>
    <a:srgbClr val="27C9B2"/>
    <a:srgbClr val="A9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583C0-ACA2-486D-9E9B-1C666DA7C0DB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A50C1-335E-4F09-8758-249B8829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0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63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63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40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34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51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0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40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6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4A95-FC0C-43A9-83B6-F0D3854FC7E7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0B5E-B65D-4089-8B6F-1BB70EB2B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66700" y="258436"/>
            <a:ext cx="11658600" cy="63411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2156"/>
              </p:ext>
            </p:extLst>
          </p:nvPr>
        </p:nvGraphicFramePr>
        <p:xfrm>
          <a:off x="1435998" y="1507760"/>
          <a:ext cx="10149449" cy="1600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30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07032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1269147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3009692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126914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833001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40022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소속회사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40022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이름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소속회사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63545"/>
                  </a:ext>
                </a:extLst>
              </a:tr>
              <a:tr h="40022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이름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소속회사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0" lang="ko-KR" altLang="en-US" sz="1200" b="0" i="0" u="none" strike="noStrike" kern="1200" cap="none" spc="-30" normalizeH="0" baseline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483081"/>
                  </a:ext>
                </a:extLst>
              </a:tr>
              <a:tr h="4002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참가조건 확인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 후 체크해 주세요</a:t>
                      </a:r>
                      <a:r>
                        <a:rPr kumimoji="0" lang="en-US" altLang="ko-KR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kumimoji="0" lang="ko-KR" altLang="en-US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아이콘 활용</a:t>
                      </a:r>
                      <a:r>
                        <a:rPr kumimoji="0" lang="en-US" altLang="ko-KR" sz="1200" b="0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   </a:t>
                      </a:r>
                      <a:r>
                        <a:rPr kumimoji="0" lang="ko-KR" altLang="en-US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</a:t>
                      </a:r>
                      <a:r>
                        <a:rPr kumimoji="0" lang="en-US" altLang="ko-KR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LP</a:t>
                      </a:r>
                      <a:r>
                        <a:rPr kumimoji="0" lang="ko-KR" altLang="en-US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사전학습을 수료하였습니다</a:t>
                      </a:r>
                      <a:r>
                        <a:rPr kumimoji="0" lang="en-US" altLang="ko-KR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 </a:t>
                      </a:r>
                      <a:r>
                        <a:rPr kumimoji="0" lang="ko-KR" altLang="en-US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팀밋업과 본선 참석이 모두 가능합니다</a:t>
                      </a:r>
                      <a:r>
                        <a:rPr kumimoji="0" lang="en-US" altLang="ko-KR" sz="1200" b="1" i="0" u="none" strike="noStrike" kern="1200" cap="none" spc="-30" normalizeH="0" baseline="0" smtClean="0">
                          <a:ln>
                            <a:solidFill>
                              <a:srgbClr val="C0504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1" i="0" u="none" strike="noStrike" kern="1200" cap="none" spc="-30" normalizeH="0" baseline="0" smtClean="0">
                        <a:ln>
                          <a:solidFill>
                            <a:srgbClr val="C0504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91906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75095"/>
              </p:ext>
            </p:extLst>
          </p:nvPr>
        </p:nvGraphicFramePr>
        <p:xfrm>
          <a:off x="1435998" y="3361588"/>
          <a:ext cx="6967338" cy="303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14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5678424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915093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300"/>
                        </a:spcBef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이름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팀 이름은 무엇인가요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  <a:p>
                      <a:pPr algn="l" latinLnBrk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의미를 간략하게 설명해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  <a:endParaRPr kumimoji="1" lang="en-US" altLang="ko-KR" sz="1200" b="0" i="1" u="none" strike="noStrike" kern="0" cap="none" spc="-30" normalizeH="0" baseline="0" noProof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0620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300"/>
                        </a:spcBef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구성 계기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함께 팀을 구성하게 된 계기가 궁금해요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94254"/>
                  </a:ext>
                </a:extLst>
              </a:tr>
              <a:tr h="1062059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Bef>
                          <a:spcPts val="300"/>
                        </a:spcBef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팀워크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팀으로서의 케미를 마음껏 자랑해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서로 어떻게 알게 되었고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어떤 관계를 맺고 있나요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가장 자랑하고 싶은 팀원 사이의 끈끈한 케미는 무엇인가요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1" lang="ko-KR" altLang="en-US" sz="1200" b="0" i="1" u="none" strike="noStrike" kern="0" cap="none" spc="-30" normalizeH="0" baseline="0" noProof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2606"/>
                  </a:ext>
                </a:extLst>
              </a:tr>
            </a:tbl>
          </a:graphicData>
        </a:graphic>
      </p:graphicFrame>
      <p:pic>
        <p:nvPicPr>
          <p:cNvPr id="34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048" y="2828889"/>
            <a:ext cx="133477" cy="1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Che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451" y="2828889"/>
            <a:ext cx="133477" cy="1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5108838" y="772146"/>
            <a:ext cx="4446642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소개서를 통해 협업 역량을 </a:t>
            </a:r>
            <a:r>
              <a:rPr lang="ko-KR" altLang="en-US" sz="11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평가하오니 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충실하게 작성해 주세요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)</a:t>
            </a:r>
            <a:endParaRPr lang="ko-KR" altLang="en-US" sz="1100" b="1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01" y="1504571"/>
            <a:ext cx="725487" cy="160338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078" y="430085"/>
            <a:ext cx="3968840" cy="90838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471" b="97059" l="637" r="99682">
                        <a14:foregroundMark x1="49363" y1="42059" x2="49363" y2="42059"/>
                        <a14:foregroundMark x1="71656" y1="42941" x2="71656" y2="42941"/>
                        <a14:foregroundMark x1="71019" y1="42941" x2="70064" y2="43529"/>
                        <a14:foregroundMark x1="69427" y1="43529" x2="69427" y2="43529"/>
                        <a14:foregroundMark x1="66242" y1="44118" x2="66242" y2="44118"/>
                        <a14:foregroundMark x1="65924" y1="45294" x2="65924" y2="45294"/>
                        <a14:foregroundMark x1="62102" y1="45882" x2="62102" y2="45882"/>
                        <a14:foregroundMark x1="60828" y1="46176" x2="60828" y2="46176"/>
                        <a14:foregroundMark x1="58599" y1="46471" x2="58599" y2="46471"/>
                        <a14:foregroundMark x1="56688" y1="46471" x2="56688" y2="46471"/>
                        <a14:foregroundMark x1="48726" y1="44118" x2="48726" y2="44118"/>
                        <a14:foregroundMark x1="76115" y1="42647" x2="76115" y2="42647"/>
                        <a14:foregroundMark x1="75478" y1="44706" x2="75478" y2="44706"/>
                        <a14:foregroundMark x1="77707" y1="44412" x2="77707" y2="4441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2301" y="440245"/>
            <a:ext cx="676284" cy="732282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8893" y="3358631"/>
            <a:ext cx="3066554" cy="304216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301" y="3358631"/>
            <a:ext cx="725487" cy="30421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39198" y="6611922"/>
            <a:ext cx="5552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양식과 틀에 너무 얽매이지 말고 최대한 자유롭게 작성하고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분량을 늘여도 괜찮습니다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475669"/>
            <a:ext cx="1581912" cy="59295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35998" y="1172684"/>
            <a:ext cx="56781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● 소속회사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부서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직급 상관없이 케미가 잘 맞는 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3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명을 모아 드림팀을 꾸려보세요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061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3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66700" y="258436"/>
            <a:ext cx="11658600" cy="63411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475669"/>
            <a:ext cx="1581912" cy="592955"/>
          </a:xfrm>
          <a:prstGeom prst="rect">
            <a:avLst/>
          </a:prstGeom>
        </p:spPr>
      </p:pic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17864"/>
              </p:ext>
            </p:extLst>
          </p:nvPr>
        </p:nvGraphicFramePr>
        <p:xfrm>
          <a:off x="1435997" y="1507760"/>
          <a:ext cx="10149449" cy="303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8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8887966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013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하드 스킬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기술역량</a:t>
                      </a: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팀의 기술적 역량을 구체적으로 설명해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각 팀원의 전문분야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기술적 강점을 자랑해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다뤄본 경험이 있는 디지털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/AI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도구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ChatGPT, Copilot Studio, Claude, Dataiku, Cursor AI, Figma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013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소프트 스킬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협업역량</a:t>
                      </a: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1" lang="ko-KR" altLang="en-US" sz="1200" b="0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팀의 협업 역량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소프트 스킬에 대해 구체적으로 설명해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실무 프로젝트에서 발휘된 개인 경험이나 팀워크 사례를 들어주셔도 좋아요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협업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설득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협상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문서작성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프레젠테이션 등 커뮤니케이션 스킬</a:t>
                      </a:r>
                      <a:endParaRPr kumimoji="1" lang="en-US" altLang="ko-KR" sz="1200" b="0" i="1" u="none" strike="noStrike" kern="0" cap="none" spc="-30" normalizeH="0" baseline="0" noProof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94254"/>
                  </a:ext>
                </a:extLst>
              </a:tr>
              <a:tr h="101307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 스킬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멤버 각자가 가진 스킬을 팀 시너지에 어떤 방식으로 기여할 것인지 설명해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그 외에도 우리 팀만의 자랑할만한 스킬이나 강점이 있다면 모두 공유해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72606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6" b="100000" l="0" r="9887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027" y="452107"/>
            <a:ext cx="764710" cy="743107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708260"/>
              </p:ext>
            </p:extLst>
          </p:nvPr>
        </p:nvGraphicFramePr>
        <p:xfrm>
          <a:off x="1435997" y="4764024"/>
          <a:ext cx="10149449" cy="163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8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8887966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818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포부 한마디</a:t>
                      </a:r>
                      <a:endParaRPr kumimoji="1" lang="ko-KR" altLang="en-US" sz="1200" b="1" i="0" u="none" strike="noStrike" kern="0" cap="none" spc="-30" normalizeH="0" baseline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제로톤 참가 포부를 자유롭게 표현해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우리 팀이 꼭 선발되어야 하는 이유를 어필해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8183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기대하는 점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이번 제로톤을 통해 이루고 싶은 목표와 기대하는 것은 무엇인가요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9425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254181" y="772146"/>
            <a:ext cx="3584763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초보자도 괜찮아요</a:t>
            </a:r>
            <a:r>
              <a:rPr lang="en-US" altLang="ko-KR" sz="11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보유역량을 모두 작성해 주세요</a:t>
            </a:r>
            <a:r>
              <a:rPr lang="en-US" altLang="ko-KR" sz="11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100" b="1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249" y="1506280"/>
            <a:ext cx="725487" cy="30421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236" y="4777218"/>
            <a:ext cx="725487" cy="16338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509033" y="6611922"/>
            <a:ext cx="5682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양식과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틀에 너무 얽매이지 말고 최대한 자유롭게 작성하고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분량을 늘여도 괜찮습니다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5998" y="1172684"/>
            <a:ext cx="75802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● 지금까지 배웠거나 다뤄봤던 디지털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/AI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도구들을 함께 살펴보고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우리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팀의 스킬과 포부를 공유해 보세요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061A14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241" y="421167"/>
            <a:ext cx="5218628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8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66700" y="258436"/>
            <a:ext cx="11658600" cy="63411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475669"/>
            <a:ext cx="1581912" cy="5929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14388" y1="44444" x2="14388" y2="44444"/>
                        <a14:foregroundMark x1="17986" y1="26190" x2="17986" y2="26190"/>
                        <a14:foregroundMark x1="20144" y1="15873" x2="20144" y2="15873"/>
                        <a14:foregroundMark x1="79856" y1="76984" x2="79856" y2="76984"/>
                        <a14:foregroundMark x1="76978" y1="84127" x2="76978" y2="84127"/>
                        <a14:foregroundMark x1="84892" y1="92857" x2="84892" y2="92857"/>
                        <a14:foregroundMark x1="86331" y1="87302" x2="86331" y2="87302"/>
                        <a14:foregroundMark x1="70504" y1="79365" x2="70504" y2="79365"/>
                        <a14:foregroundMark x1="66906" y1="76190" x2="66906" y2="76190"/>
                        <a14:foregroundMark x1="50360" y1="61111" x2="50360" y2="61111"/>
                        <a14:foregroundMark x1="42446" y1="63492" x2="42446" y2="63492"/>
                        <a14:foregroundMark x1="24460" y1="68254" x2="24460" y2="68254"/>
                        <a14:foregroundMark x1="21583" y1="59524" x2="21583" y2="59524"/>
                        <a14:foregroundMark x1="21583" y1="59524" x2="21583" y2="59524"/>
                        <a14:foregroundMark x1="12230" y1="51587" x2="12230" y2="51587"/>
                        <a14:foregroundMark x1="12230" y1="50794" x2="12230" y2="50794"/>
                        <a14:foregroundMark x1="22302" y1="53968" x2="22302" y2="53968"/>
                        <a14:foregroundMark x1="22302" y1="56349" x2="22302" y2="56349"/>
                        <a14:foregroundMark x1="24460" y1="59524" x2="24460" y2="59524"/>
                        <a14:foregroundMark x1="29496" y1="61111" x2="29496" y2="61111"/>
                        <a14:foregroundMark x1="30935" y1="61905" x2="30935" y2="61905"/>
                        <a14:foregroundMark x1="39568" y1="66667" x2="39568" y2="66667"/>
                        <a14:foregroundMark x1="43885" y1="67460" x2="43885" y2="67460"/>
                        <a14:foregroundMark x1="47482" y1="68254" x2="47482" y2="68254"/>
                        <a14:foregroundMark x1="56835" y1="69048" x2="56835" y2="69048"/>
                        <a14:foregroundMark x1="56835" y1="69048" x2="56835" y2="69048"/>
                        <a14:foregroundMark x1="62590" y1="68254" x2="62590" y2="68254"/>
                        <a14:foregroundMark x1="62590" y1="68254" x2="62590" y2="68254"/>
                        <a14:foregroundMark x1="70504" y1="67460" x2="70504" y2="67460"/>
                        <a14:foregroundMark x1="70504" y1="67460" x2="70504" y2="67460"/>
                        <a14:foregroundMark x1="71942" y1="67460" x2="71942" y2="67460"/>
                        <a14:foregroundMark x1="71942" y1="66667" x2="71942" y2="66667"/>
                        <a14:foregroundMark x1="76259" y1="69048" x2="76259" y2="69048"/>
                        <a14:foregroundMark x1="76978" y1="72222" x2="79137" y2="78571"/>
                        <a14:foregroundMark x1="84892" y1="83333" x2="84892" y2="83333"/>
                        <a14:foregroundMark x1="81295" y1="88889" x2="81295" y2="88889"/>
                        <a14:foregroundMark x1="81295" y1="89683" x2="81295" y2="89683"/>
                        <a14:foregroundMark x1="79137" y1="90476" x2="79137" y2="90476"/>
                        <a14:foregroundMark x1="78417" y1="91270" x2="76259" y2="90476"/>
                        <a14:foregroundMark x1="75540" y1="89683" x2="75540" y2="89683"/>
                        <a14:foregroundMark x1="74820" y1="86508" x2="74820" y2="8650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824" y="514213"/>
            <a:ext cx="781085" cy="70803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72403"/>
              </p:ext>
            </p:extLst>
          </p:nvPr>
        </p:nvGraphicFramePr>
        <p:xfrm>
          <a:off x="1435997" y="1507760"/>
          <a:ext cx="10149449" cy="4893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8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8887966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2203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모습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(As-Is)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업무에서 느끼는 불편한 점 또는 개선하고 싶은 현상을 적어주세요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대량의 문서 처리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예측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기술동향 분석 등 인력 의존도가 높은 업무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프로세스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구조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시스템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944695"/>
                  </a:ext>
                </a:extLst>
              </a:tr>
              <a:tr h="12087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기대 모습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(To-Be)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현재 모습이 어떻게 바뀌기를 기대하시나요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 절약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생산성 향상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감소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경험 개선 등 달성하고 싶은 금전적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시간적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감정적 목표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160713"/>
                  </a:ext>
                </a:extLst>
              </a:tr>
              <a:tr h="1231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문제점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(Pain Point)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현재 모습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(As-Is)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기대 모습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(To-Be)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사이에서 문제점을 찾고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이로 인한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Pain Point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적어주세요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시간과 비용이 많이 소요되는 영역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반복적으로 제기되는 이슈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원하는 목표 대비 실적이 저조한 부분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2319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실패</a:t>
                      </a:r>
                      <a:r>
                        <a:rPr kumimoji="1" lang="en-US" altLang="ko-KR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장애물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지금까지 문제점을 해결하기 위해 어떤 노력을 하셨나요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실패했던 이유와 장애물은 무엇인가요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개인적인 경험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문제점을 관찰한 내용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 내에서 논의된 내용을 자유롭게 적어주세요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9425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4" y="1507759"/>
            <a:ext cx="725487" cy="4895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461" y="424198"/>
            <a:ext cx="7139035" cy="90838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276541" y="627577"/>
            <a:ext cx="3639619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AI</a:t>
            </a:r>
            <a:r>
              <a:rPr lang="ko-KR" altLang="en-US" sz="1100" b="1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로 해결 가능한 하나의 불편함을 명확하게 잡아주세요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!</a:t>
            </a:r>
            <a:endParaRPr lang="en-US" altLang="ko-KR" sz="1100" b="1" spc="-30" smtClean="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문제는 작고 구체적일수록 좋습니다 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39198" y="6611922"/>
            <a:ext cx="5552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양식과 틀에 너무 얽매이지 말고 최대한 자유롭게 작성하고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분량을 늘여도 괜찮습니다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35998" y="1172684"/>
            <a:ext cx="10098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● 일상업무 속에서 반복적이거나 비효율적이어서 꼭 해결하고 싶은 문제가 있으셨나요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?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우리 팀이 겪었던 페인포인트를 구체적으로 파악해 보세요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061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9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266700" y="258436"/>
            <a:ext cx="11658600" cy="63411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536" y="475669"/>
            <a:ext cx="1581912" cy="5929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8964" l="1523" r="97970">
                        <a14:foregroundMark x1="24365" y1="20207" x2="24365" y2="20207"/>
                        <a14:foregroundMark x1="23858" y1="73057" x2="23858" y2="7305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0835" y="403356"/>
            <a:ext cx="867366" cy="849755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14330"/>
              </p:ext>
            </p:extLst>
          </p:nvPr>
        </p:nvGraphicFramePr>
        <p:xfrm>
          <a:off x="1435997" y="1507760"/>
          <a:ext cx="10149449" cy="489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48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8887966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223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아이디어명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Naming Rule :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대상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+ 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+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목표</a:t>
                      </a:r>
                      <a:endParaRPr kumimoji="1" lang="en-US" altLang="ko-KR" sz="1200" b="0" i="1" u="none" strike="noStrike" kern="0" cap="none" spc="-30" normalizeH="0" baseline="0" noProof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예시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회의록 정리 서비스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(X)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메일에 첨부된 회의록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PDF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파일에서 주요 결정사항만 자동 추출하는 서비스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(O))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Wingdings" panose="05000000000000000000" pitchFamily="2" charset="2"/>
                        </a:rPr>
                        <a:t> ※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포스코그룹 전직원이 아이디어명을 보고 투표합니다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구체적이고 매력적인 명칭일수록 선발확률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Up!</a:t>
                      </a:r>
                      <a:endParaRPr kumimoji="1" lang="en-US" altLang="ko-KR" sz="1200" b="0" i="1" u="none" strike="noStrike" kern="0" cap="none" spc="-30" normalizeH="0" baseline="0" noProof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78028"/>
                  </a:ext>
                </a:extLst>
              </a:tr>
              <a:tr h="1223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개발목표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솔루션을 통해 달성하고 싶은 구체적인 목표를 알려주세요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어떤 새로운 기능이 구현되면 좋을지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어떤 영역이 어떻게 개선될 수 있을지에 대해 작성해 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832083"/>
                  </a:ext>
                </a:extLst>
              </a:tr>
              <a:tr h="1223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사용도구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솔루션을 만들기 위해 활용할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or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활용하고 싶은 디지털 도구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기술을 알려주세요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 *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잘 모른다면 기재하지 않아도 됩니다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!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120333"/>
                  </a:ext>
                </a:extLst>
              </a:tr>
              <a:tr h="12232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kern="0" cap="none" spc="-30" normalizeH="0" baseline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기대효과</a:t>
                      </a:r>
                      <a:endParaRPr kumimoji="1" lang="en-US" altLang="ko-KR" sz="1200" b="1" i="0" u="none" strike="noStrike" kern="0" cap="none" spc="-30" normalizeH="0" baseline="0" smtClean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 솔루션이 도입되면 어떤 긍정적인 변화가 있을까요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? 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앞 장의 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‘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기대 모습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’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통해 도출될 결과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(outcome)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적어주세요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algn="l" defTabSz="914400" rtl="0" eaLnBrk="1" latinLnBrk="1" hangingPunct="1"/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-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정량적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정성적 효과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확장 가능성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다른 팀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 적용 가능성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1" lang="ko-KR" altLang="en-US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 대해서 구체적으로 알려주세요</a:t>
                      </a:r>
                      <a:r>
                        <a:rPr kumimoji="1" lang="en-US" altLang="ko-KR" sz="1200" b="0" i="1" u="none" strike="noStrike" kern="0" cap="none" spc="-30" normalizeH="0" baseline="0" noProof="0" smtClean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4269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80427" y="627577"/>
            <a:ext cx="4151989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널리 쓰일 수 있는 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솔루션 아이디어를 제안해 주세요 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)</a:t>
            </a:r>
          </a:p>
          <a:p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제로톤은 심플한 대회로서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기술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개발목표는 지양합니다</a:t>
            </a:r>
            <a:r>
              <a:rPr lang="en-US" altLang="ko-KR" sz="11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01" y="1505288"/>
            <a:ext cx="725487" cy="48955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045" y="429668"/>
            <a:ext cx="7132938" cy="9083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39198" y="6611922"/>
            <a:ext cx="5552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양식과 틀에 너무 얽매이지 말고 최대한 자유롭게 작성하고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필요시 분량을 늘여도 괜찮습니다</a:t>
            </a:r>
            <a:r>
              <a:rPr lang="en-US" altLang="ko-KR" sz="1000" spc="-3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000" spc="-30">
              <a:ln>
                <a:solidFill>
                  <a:srgbClr val="C0504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5998" y="1172684"/>
            <a:ext cx="9417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●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나의 업무를 더 빠르고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정확하고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쉽게 해결해 주는 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AI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비서가 생긴다면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!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어떤 솔루션이 제공되면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좋을까요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? </a:t>
            </a:r>
            <a:r>
              <a:rPr lang="ko-KR" altLang="en-US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아이디어를 도출해 보세요</a:t>
            </a:r>
            <a:r>
              <a:rPr lang="en-US" altLang="ko-KR" sz="1200" b="1" spc="-30" smtClean="0">
                <a:ln>
                  <a:solidFill>
                    <a:srgbClr val="C0504D">
                      <a:alpha val="0"/>
                    </a:srgbClr>
                  </a:solidFill>
                </a:ln>
                <a:solidFill>
                  <a:srgbClr val="061A14"/>
                </a:solidFill>
                <a:latin typeface="맑은 고딕" panose="020B0503020000020004" pitchFamily="50" charset="-127"/>
              </a:rPr>
              <a:t>.</a:t>
            </a:r>
            <a:endParaRPr lang="ko-KR" altLang="en-US" b="1">
              <a:solidFill>
                <a:srgbClr val="061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38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767</Words>
  <Application>Microsoft Office PowerPoint</Application>
  <PresentationFormat>와이드스크린</PresentationFormat>
  <Paragraphs>82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제로톤 신청서</dc:title>
  <dc:creator>김두환</dc:creator>
  <cp:lastModifiedBy>Administrator</cp:lastModifiedBy>
  <cp:revision>210</cp:revision>
  <dcterms:created xsi:type="dcterms:W3CDTF">2024-10-24T00:36:52Z</dcterms:created>
  <dcterms:modified xsi:type="dcterms:W3CDTF">2025-04-16T00:52:16Z</dcterms:modified>
</cp:coreProperties>
</file>