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703" r:id="rId1"/>
  </p:sldMasterIdLst>
  <p:notesMasterIdLst>
    <p:notesMasterId r:id="rId3"/>
  </p:notesMasterIdLst>
  <p:sldIdLst>
    <p:sldId id="323" r:id="rId2"/>
  </p:sldIdLst>
  <p:sldSz cx="9906000" cy="6858000" type="A4"/>
  <p:notesSz cx="6858000" cy="9144000"/>
  <p:embeddedFontLst>
    <p:embeddedFont>
      <p:font typeface="HY신명조" panose="02030600000101010101" pitchFamily="18" charset="-127"/>
      <p:regular r:id="rId4"/>
    </p:embeddedFont>
    <p:embeddedFont>
      <p:font typeface="맑은 고딕" panose="020B0503020000020004" pitchFamily="50" charset="-127"/>
      <p:regular r:id="rId5"/>
      <p:bold r:id="rId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orient="horz" pos="3498" userDrawn="1">
          <p15:clr>
            <a:srgbClr val="A4A3A4"/>
          </p15:clr>
        </p15:guide>
        <p15:guide id="3" pos="5978" userDrawn="1">
          <p15:clr>
            <a:srgbClr val="A4A3A4"/>
          </p15:clr>
        </p15:guide>
        <p15:guide id="4" pos="285" userDrawn="1">
          <p15:clr>
            <a:srgbClr val="A4A3A4"/>
          </p15:clr>
        </p15:guide>
        <p15:guide id="5" pos="6046" userDrawn="1">
          <p15:clr>
            <a:srgbClr val="A4A3A4"/>
          </p15:clr>
        </p15:guide>
        <p15:guide id="6" pos="330" userDrawn="1">
          <p15:clr>
            <a:srgbClr val="A4A3A4"/>
          </p15:clr>
        </p15:guide>
        <p15:guide id="7" pos="217" userDrawn="1">
          <p15:clr>
            <a:srgbClr val="A4A3A4"/>
          </p15:clr>
        </p15:guide>
        <p15:guide id="8" orient="horz" pos="4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9321F32-027D-3849-2B57-1237E473E3C1}" name="노영은" initials="노" userId="S::noyoungeun@poscohrd.com::d0d9b049-2e1a-40ef-a2dd-12a1fcdcb3e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95AE"/>
    <a:srgbClr val="0033CC"/>
    <a:srgbClr val="0FB981"/>
    <a:srgbClr val="F0FDF4"/>
    <a:srgbClr val="F97316"/>
    <a:srgbClr val="FFF6EC"/>
    <a:srgbClr val="ECFDF5"/>
    <a:srgbClr val="F9F9F9"/>
    <a:srgbClr val="0000C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00" autoAdjust="0"/>
    <p:restoredTop sz="96649" autoAdjust="0"/>
  </p:normalViewPr>
  <p:slideViewPr>
    <p:cSldViewPr snapToGrid="0">
      <p:cViewPr varScale="1">
        <p:scale>
          <a:sx n="154" d="100"/>
          <a:sy n="154" d="100"/>
        </p:scale>
        <p:origin x="2040" y="138"/>
      </p:cViewPr>
      <p:guideLst>
        <p:guide pos="3120"/>
        <p:guide orient="horz" pos="3498"/>
        <p:guide pos="5978"/>
        <p:guide pos="285"/>
        <p:guide pos="6046"/>
        <p:guide pos="330"/>
        <p:guide pos="217"/>
        <p:guide orient="horz" pos="422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9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111F6-2CFB-4DCA-B37A-3C174CF8B36D}" type="datetimeFigureOut">
              <a:rPr lang="ko-KR" altLang="en-US" smtClean="0"/>
              <a:t>2025-09-12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19BEA-15AC-4B71-9991-9C780715A5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72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09613" y="744538"/>
            <a:ext cx="537845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A5302-A1D3-47B0-8D8D-FFC96648927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581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" y="0"/>
            <a:ext cx="9905999" cy="685800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 userDrawn="1"/>
        </p:nvSpPr>
        <p:spPr>
          <a:xfrm>
            <a:off x="7587164" y="339845"/>
            <a:ext cx="2046356" cy="573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Picture 2" descr="C:\WINNTF\View\포스코인재창조원 CI_Blue_04월08일14시42분_0900bf4b999b2c8a_usr1100bf4b80114a8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1352" y="332656"/>
            <a:ext cx="1004813" cy="305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677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06" y="30824"/>
            <a:ext cx="8453497" cy="540000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>
              <a:contourClr>
                <a:schemeClr val="tx1">
                  <a:lumMod val="85000"/>
                  <a:lumOff val="15000"/>
                </a:schemeClr>
              </a:contourClr>
            </a:sp3d>
          </a:bodyPr>
          <a:lstStyle>
            <a:lvl1pPr marL="0" algn="l" defTabSz="914400" rtl="0" eaLnBrk="1" latinLnBrk="1" hangingPunct="1">
              <a:defRPr kumimoji="0" lang="ko-KR" altLang="en-US" sz="2400" b="1" i="0" u="none" strike="noStrike" kern="1200" cap="none" spc="-150" normalizeH="0" baseline="0" noProof="0" dirty="0">
                <a:ln w="0">
                  <a:noFill/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21571" y="6467714"/>
            <a:ext cx="738158" cy="365125"/>
          </a:xfrm>
        </p:spPr>
        <p:txBody>
          <a:bodyPr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5143DE-EB90-4E9C-986E-A91DFE80921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/10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06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784" y="30824"/>
            <a:ext cx="8453497" cy="661872"/>
          </a:xfrm>
        </p:spPr>
        <p:txBody>
          <a:bodyPr anchor="ctr">
            <a:normAutofit/>
            <a:scene3d>
              <a:camera prst="orthographicFront"/>
              <a:lightRig rig="threePt" dir="t"/>
            </a:scene3d>
            <a:sp3d>
              <a:contourClr>
                <a:schemeClr val="tx1">
                  <a:lumMod val="85000"/>
                  <a:lumOff val="15000"/>
                </a:schemeClr>
              </a:contourClr>
            </a:sp3d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kumimoji="0" lang="ko-KR" altLang="en-US" sz="2400" b="1" i="0" u="none" strike="noStrike" kern="1200" cap="none" spc="-150" normalizeH="0" baseline="0" noProof="0" dirty="0">
                <a:ln w="0">
                  <a:noFill/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HY신명조" panose="02030600000101010101" pitchFamily="18" charset="-127"/>
                <a:ea typeface="HY신명조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21571" y="6467714"/>
            <a:ext cx="738158" cy="365125"/>
          </a:xfrm>
        </p:spPr>
        <p:txBody>
          <a:bodyPr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5143DE-EB90-4E9C-986E-A91DFE80921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 10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83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4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4" y="1600205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4" y="635636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4" y="635636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4" y="635636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5143DE-EB90-4E9C-986E-A91DFE80921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 descr="a3"/>
          <p:cNvPicPr preferRelativeResize="0">
            <a:picLocks noChangeArrowheads="1"/>
          </p:cNvPicPr>
          <p:nvPr userDrawn="1"/>
        </p:nvPicPr>
        <p:blipFill rotWithShape="1">
          <a:blip r:embed="rId5" cstate="print"/>
          <a:srcRect l="14303" b="88103"/>
          <a:stretch/>
        </p:blipFill>
        <p:spPr bwMode="auto">
          <a:xfrm>
            <a:off x="0" y="0"/>
            <a:ext cx="9907200" cy="7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WINNTF\View\포스코인재창조원 CI_Blue_04월08일14시42분_0900bf4b999b2c8a_usr1100bf4b80114a8d.png"/>
          <p:cNvPicPr>
            <a:picLocks noChangeAspect="1" noChangeArrowheads="1"/>
          </p:cNvPicPr>
          <p:nvPr userDrawn="1"/>
        </p:nvPicPr>
        <p:blipFill>
          <a:blip r:embed="rId6" cstate="print">
            <a:biLevel thresh="25000"/>
          </a:blip>
          <a:srcRect/>
          <a:stretch>
            <a:fillRect/>
          </a:stretch>
        </p:blipFill>
        <p:spPr bwMode="auto">
          <a:xfrm>
            <a:off x="8894819" y="332657"/>
            <a:ext cx="913197" cy="2778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927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ctr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ctr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ctr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ctr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ctr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3"/>
          <p:cNvPicPr preferRelativeResize="0">
            <a:picLocks noChangeArrowheads="1"/>
          </p:cNvPicPr>
          <p:nvPr/>
        </p:nvPicPr>
        <p:blipFill>
          <a:blip r:embed="rId3" cstate="print"/>
          <a:srcRect b="88292"/>
          <a:stretch>
            <a:fillRect/>
          </a:stretch>
        </p:blipFill>
        <p:spPr bwMode="auto">
          <a:xfrm flipH="1">
            <a:off x="60" y="-3648"/>
            <a:ext cx="9906000" cy="728862"/>
          </a:xfrm>
          <a:prstGeom prst="rect">
            <a:avLst/>
          </a:prstGeom>
          <a:noFill/>
        </p:spPr>
      </p:pic>
      <p:sp>
        <p:nvSpPr>
          <p:cNvPr id="9" name="제목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pc="-100">
                <a:ln>
                  <a:prstDash val="solid"/>
                </a:ln>
                <a:solidFill>
                  <a:prstClr val="white"/>
                </a:solidFill>
                <a:effectLst>
                  <a:glow rad="101600">
                    <a:prstClr val="black">
                      <a:alpha val="4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WX</a:t>
            </a:r>
            <a:r>
              <a:rPr kumimoji="1" lang="ko-KR" altLang="en-US" spc="-100">
                <a:ln>
                  <a:prstDash val="solid"/>
                </a:ln>
                <a:solidFill>
                  <a:prstClr val="white"/>
                </a:solidFill>
                <a:effectLst>
                  <a:glow rad="101600">
                    <a:prstClr val="black">
                      <a:alpha val="4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해커톤 참가 신청서</a:t>
            </a:r>
            <a:endParaRPr kumimoji="1" lang="ko-KR" altLang="en-US" spc="-100" dirty="0">
              <a:ln>
                <a:prstDash val="solid"/>
              </a:ln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0270" y="928457"/>
            <a:ext cx="2130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spc="-50" dirty="0">
                <a:sym typeface="Wingdings" panose="05000000000000000000" pitchFamily="2" charset="2"/>
              </a:rPr>
              <a:t> </a:t>
            </a:r>
            <a:r>
              <a:rPr kumimoji="1" lang="ko-KR" altLang="en-US" sz="16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디자이너</a:t>
            </a:r>
            <a:r>
              <a:rPr kumimoji="1" lang="en-US" altLang="ko-KR" sz="1600" b="1" i="0" u="none" strike="noStrike" kern="0" cap="none" spc="-7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(Designer)</a:t>
            </a:r>
            <a:endParaRPr kumimoji="1" lang="ko-KR" altLang="en-US" sz="1300" b="0" i="0" u="none" strike="noStrike" kern="0" cap="none" spc="-7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24429" y="1361565"/>
            <a:ext cx="8227241" cy="9492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spcAft>
                <a:spcPts val="600"/>
              </a:spcAft>
            </a:pP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-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아이디어를 구체화하여 결과물의 스펙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갖춰야 할 기능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/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요소 등을 시각화하여 표현하고 기획자와 개발자 간 가교 역할 수행</a:t>
            </a:r>
          </a:p>
          <a:p>
            <a:pPr lvl="0">
              <a:spcAft>
                <a:spcPts val="600"/>
              </a:spcAft>
            </a:pPr>
            <a:r>
              <a:rPr kumimoji="1" lang="en-US" altLang="ko-KR" sz="1200" b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- </a:t>
            </a:r>
            <a:r>
              <a:rPr kumimoji="1" lang="ko-KR" altLang="en-US" sz="1200" b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발표자이자 마케터로서 결과물이 현업에 전파</a:t>
            </a:r>
            <a:r>
              <a:rPr kumimoji="1" lang="en-US" altLang="ko-KR" sz="1200" b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kumimoji="1" lang="ko-KR" altLang="en-US" sz="1200" b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적용될 수 있도록 </a:t>
            </a:r>
            <a:r>
              <a:rPr kumimoji="1" lang="en-US" altLang="ko-KR" sz="1200" b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Soft Skill</a:t>
            </a:r>
            <a:r>
              <a:rPr kumimoji="1" lang="ko-KR" altLang="en-US" sz="1200" b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을 발휘해 심사위원을 설득</a:t>
            </a:r>
          </a:p>
          <a:p>
            <a:pPr lvl="0">
              <a:spcAft>
                <a:spcPts val="600"/>
              </a:spcAft>
            </a:pP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 디자이너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마케터가 아니어도 지원 가능 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추천역량 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생성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문서 편집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컨셉 디자인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프리젠테이션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홍보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설득 등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450292" y="1359685"/>
            <a:ext cx="821209" cy="94923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endParaRPr kumimoji="1" lang="en-US" altLang="ko-KR" sz="1300" b="1" kern="0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50292" y="2375140"/>
            <a:ext cx="821209" cy="72000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1" i="0" u="none" strike="noStrike" kern="0" cap="none" spc="-7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기본</a:t>
            </a:r>
            <a:endParaRPr kumimoji="1" lang="en-US" altLang="ko-KR" sz="1300" b="1" i="0" u="none" strike="noStrike" kern="0" cap="none" spc="-7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1" i="0" u="none" strike="noStrike" kern="0" cap="none" spc="-7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정보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450293" y="3161366"/>
            <a:ext cx="821208" cy="222029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보유</a:t>
            </a:r>
            <a:endParaRPr kumimoji="1" lang="en-US" altLang="ko-KR" sz="1300" b="1" kern="0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1" i="0" u="none" strike="noStrike" kern="0" cap="none" spc="-7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역량</a:t>
            </a: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371175"/>
              </p:ext>
            </p:extLst>
          </p:nvPr>
        </p:nvGraphicFramePr>
        <p:xfrm>
          <a:off x="1324429" y="3143062"/>
          <a:ext cx="8227241" cy="2220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943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7234298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</a:tblGrid>
              <a:tr h="11101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200" b="1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Hard</a:t>
                      </a:r>
                      <a:r>
                        <a:rPr kumimoji="1" lang="en-US" altLang="ko-KR" sz="1200" b="1" kern="0" spc="-70" baseline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Skill</a:t>
                      </a:r>
                      <a:endParaRPr kumimoji="1" lang="ko-KR" altLang="en-US" sz="1200" b="1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i="1" dirty="0">
                          <a:solidFill>
                            <a:schemeClr val="tx1"/>
                          </a:solidFill>
                        </a:rPr>
                        <a:t>다룰 수 있는 디지털 도구나 언어에 대해 작성</a:t>
                      </a:r>
                      <a:r>
                        <a:rPr lang="en-US" altLang="ko-KR" sz="1200" b="0" i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i="1" dirty="0">
                          <a:solidFill>
                            <a:schemeClr val="tx1"/>
                          </a:solidFill>
                        </a:rPr>
                        <a:t>예시 </a:t>
                      </a:r>
                      <a:r>
                        <a:rPr lang="en-US" altLang="ko-KR" sz="1200" b="0" i="1" dirty="0">
                          <a:solidFill>
                            <a:schemeClr val="tx1"/>
                          </a:solidFill>
                        </a:rPr>
                        <a:t>: ChatGPT,</a:t>
                      </a:r>
                      <a:r>
                        <a:rPr lang="en-US" altLang="ko-KR" sz="1200" b="0" i="1" baseline="0" dirty="0">
                          <a:solidFill>
                            <a:schemeClr val="tx1"/>
                          </a:solidFill>
                        </a:rPr>
                        <a:t> Ideogram, Figma</a:t>
                      </a:r>
                      <a:r>
                        <a:rPr lang="en-US" altLang="ko-KR" sz="1200" b="0" i="1" baseline="0">
                          <a:solidFill>
                            <a:schemeClr val="tx1"/>
                          </a:solidFill>
                        </a:rPr>
                        <a:t>, Canva </a:t>
                      </a:r>
                      <a:r>
                        <a:rPr lang="ko-KR" altLang="en-US" sz="1200" b="0" i="1" baseline="0" dirty="0">
                          <a:solidFill>
                            <a:schemeClr val="tx1"/>
                          </a:solidFill>
                        </a:rPr>
                        <a:t>등</a:t>
                      </a:r>
                      <a:r>
                        <a:rPr lang="en-US" altLang="ko-KR" sz="1200" b="0" i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09015"/>
                  </a:ext>
                </a:extLst>
              </a:tr>
              <a:tr h="111014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200" b="1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Soft Skill</a:t>
                      </a:r>
                      <a:endParaRPr kumimoji="1" lang="ko-KR" altLang="en-US" sz="1200" b="1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협업</a:t>
                      </a:r>
                      <a:r>
                        <a:rPr lang="en-US" altLang="ko-KR" sz="12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설득</a:t>
                      </a:r>
                      <a:r>
                        <a:rPr lang="en-US" altLang="ko-KR" sz="1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협상</a:t>
                      </a:r>
                      <a:r>
                        <a:rPr lang="en-US" altLang="ko-KR" sz="1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문서작성</a:t>
                      </a:r>
                      <a:r>
                        <a:rPr lang="en-US" altLang="ko-KR" sz="1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Presentation </a:t>
                      </a:r>
                      <a:r>
                        <a:rPr lang="ko-KR" altLang="en-US" sz="1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 소통과 관련해 강점을 가진 역량</a:t>
                      </a:r>
                      <a:r>
                        <a:rPr lang="en-US" altLang="ko-KR" sz="1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스킬이 있다면 </a:t>
                      </a:r>
                      <a:endParaRPr lang="en-US" altLang="ko-KR" sz="1200" b="0" i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작성하고 보유근거 제시</a:t>
                      </a:r>
                      <a:endParaRPr lang="ko-KR" altLang="en-US" sz="12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10149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380270" y="6362592"/>
            <a:ext cx="8863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ko-KR" sz="1200" b="1" i="0" u="none" strike="noStrike" kern="0" cap="none" spc="-10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kumimoji="1" lang="ko-KR" altLang="en-US" sz="1200" b="1" kern="0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양식에 얽매이지 말고 내용 중심으로 작성하고</a:t>
            </a:r>
            <a:r>
              <a:rPr kumimoji="1" lang="en-US" altLang="ko-KR" sz="1200" b="1" kern="0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kumimoji="1" lang="ko-KR" altLang="en-US" sz="1200" b="1" kern="0" spc="-1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필요시 분량 </a:t>
            </a:r>
            <a:r>
              <a:rPr kumimoji="1" lang="ko-KR" altLang="en-US" sz="1200" b="1" kern="0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늘여도 무방 </a:t>
            </a:r>
            <a:r>
              <a:rPr kumimoji="1" lang="en-US" altLang="ko-KR" sz="1200" b="1" kern="0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/ </a:t>
            </a:r>
            <a:r>
              <a:rPr kumimoji="1" lang="ko-KR" altLang="en-US" sz="1200" b="1" kern="0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참고할 포트폴리오가 있다면 함께 제출하거나 링크 삽입 가능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450292" y="5447881"/>
            <a:ext cx="821209" cy="85821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300" b="1" i="0" u="none" strike="noStrike" kern="0" cap="none" spc="-7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기타</a:t>
            </a: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397925"/>
              </p:ext>
            </p:extLst>
          </p:nvPr>
        </p:nvGraphicFramePr>
        <p:xfrm>
          <a:off x="1324429" y="5447881"/>
          <a:ext cx="8227241" cy="858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943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7234298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</a:tblGrid>
              <a:tr h="42910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100" baseline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직무 커리어</a:t>
                      </a:r>
                      <a:endParaRPr kumimoji="1" lang="en-US" altLang="ko-KR" sz="1200" b="1" kern="0" spc="-100" baseline="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입사 후 지금까지 담당했던 업무에 대해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248774"/>
                  </a:ext>
                </a:extLst>
              </a:tr>
              <a:tr h="42910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참가 포부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참가자로 꼭 선정되어야 하는 이유와 해커톤에 임하는 자세</a:t>
                      </a:r>
                      <a:r>
                        <a:rPr lang="ko-KR" altLang="en-US" sz="1200" b="0" i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서술</a:t>
                      </a:r>
                      <a:endParaRPr lang="ko-KR" altLang="en-US" sz="12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10149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5AC0C96-96E0-6846-E2F6-056C60261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795054"/>
              </p:ext>
            </p:extLst>
          </p:nvPr>
        </p:nvGraphicFramePr>
        <p:xfrm>
          <a:off x="1324429" y="2395325"/>
          <a:ext cx="8227241" cy="663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943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1560339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  <a:gridCol w="992943">
                  <a:extLst>
                    <a:ext uri="{9D8B030D-6E8A-4147-A177-3AD203B41FA5}">
                      <a16:colId xmlns:a16="http://schemas.microsoft.com/office/drawing/2014/main" val="863574471"/>
                    </a:ext>
                  </a:extLst>
                </a:gridCol>
                <a:gridCol w="1974094">
                  <a:extLst>
                    <a:ext uri="{9D8B030D-6E8A-4147-A177-3AD203B41FA5}">
                      <a16:colId xmlns:a16="http://schemas.microsoft.com/office/drawing/2014/main" val="2130138353"/>
                    </a:ext>
                  </a:extLst>
                </a:gridCol>
                <a:gridCol w="987287">
                  <a:extLst>
                    <a:ext uri="{9D8B030D-6E8A-4147-A177-3AD203B41FA5}">
                      <a16:colId xmlns:a16="http://schemas.microsoft.com/office/drawing/2014/main" val="1275360058"/>
                    </a:ext>
                  </a:extLst>
                </a:gridCol>
                <a:gridCol w="1719635">
                  <a:extLst>
                    <a:ext uri="{9D8B030D-6E8A-4147-A177-3AD203B41FA5}">
                      <a16:colId xmlns:a16="http://schemas.microsoft.com/office/drawing/2014/main" val="2306166261"/>
                    </a:ext>
                  </a:extLst>
                </a:gridCol>
              </a:tblGrid>
              <a:tr h="33160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</a:t>
                      </a:r>
                      <a:endParaRPr kumimoji="1" lang="ko-KR" altLang="en-US" sz="1200" b="1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</a:t>
                      </a:r>
                      <a:endParaRPr kumimoji="1" lang="ko-KR" altLang="en-US" sz="1200" b="1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09015"/>
                  </a:ext>
                </a:extLst>
              </a:tr>
              <a:tr h="33160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확인사항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 오프라인 팀밋업</a:t>
                      </a:r>
                      <a:r>
                        <a:rPr kumimoji="1" lang="en-US" altLang="ko-KR" sz="1200" b="0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(10/14)</a:t>
                      </a:r>
                      <a:r>
                        <a:rPr kumimoji="1" lang="ko-KR" altLang="en-US" sz="1200" b="0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 해커톤 본선</a:t>
                      </a:r>
                      <a:r>
                        <a:rPr kumimoji="1" lang="en-US" altLang="ko-KR" sz="1200" b="0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(11/6~7)</a:t>
                      </a:r>
                      <a:r>
                        <a:rPr kumimoji="1" lang="ko-KR" altLang="en-US" sz="1200" b="0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참석이 가능합니다</a:t>
                      </a:r>
                      <a:r>
                        <a:rPr kumimoji="1" lang="en-US" altLang="ko-KR" sz="1200" b="0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1" lang="ko-KR" altLang="en-US" sz="1200" b="0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53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818625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34134</TotalTime>
  <Words>185</Words>
  <Application>Microsoft Office PowerPoint</Application>
  <PresentationFormat>A4 용지(210x297mm)</PresentationFormat>
  <Paragraphs>27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HY신명조</vt:lpstr>
      <vt:lpstr>Arial</vt:lpstr>
      <vt:lpstr>맑은 고딕</vt:lpstr>
      <vt:lpstr>5_Office 테마</vt:lpstr>
      <vt:lpstr>WX해커톤 참가 신청서</vt:lpstr>
    </vt:vector>
  </TitlesOfParts>
  <Company>POSCO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POSCOUSER</dc:creator>
  <cp:lastModifiedBy>노영은</cp:lastModifiedBy>
  <cp:revision>4311</cp:revision>
  <dcterms:created xsi:type="dcterms:W3CDTF">2022-01-28T05:25:59Z</dcterms:created>
  <dcterms:modified xsi:type="dcterms:W3CDTF">2025-09-12T02:42:43Z</dcterms:modified>
</cp:coreProperties>
</file>