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703" r:id="rId1"/>
  </p:sldMasterIdLst>
  <p:notesMasterIdLst>
    <p:notesMasterId r:id="rId3"/>
  </p:notesMasterIdLst>
  <p:sldIdLst>
    <p:sldId id="324" r:id="rId2"/>
  </p:sldIdLst>
  <p:sldSz cx="9906000" cy="6858000" type="A4"/>
  <p:notesSz cx="6858000" cy="9144000"/>
  <p:embeddedFontLst>
    <p:embeddedFont>
      <p:font typeface="HY신명조" panose="02030600000101010101" pitchFamily="18" charset="-127"/>
      <p:regular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3498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5" pos="6046" userDrawn="1">
          <p15:clr>
            <a:srgbClr val="A4A3A4"/>
          </p15:clr>
        </p15:guide>
        <p15:guide id="6" pos="330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321F32-027D-3849-2B57-1237E473E3C1}" name="노영은" initials="노" userId="S::noyoungeun@poscohrd.com::d0d9b049-2e1a-40ef-a2dd-12a1fcdcb3e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5AE"/>
    <a:srgbClr val="0033CC"/>
    <a:srgbClr val="0FB981"/>
    <a:srgbClr val="F0FDF4"/>
    <a:srgbClr val="F97316"/>
    <a:srgbClr val="FFF6EC"/>
    <a:srgbClr val="ECFDF5"/>
    <a:srgbClr val="F9F9F9"/>
    <a:srgbClr val="0000C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96649" autoAdjust="0"/>
  </p:normalViewPr>
  <p:slideViewPr>
    <p:cSldViewPr snapToGrid="0">
      <p:cViewPr varScale="1">
        <p:scale>
          <a:sx n="154" d="100"/>
          <a:sy n="154" d="100"/>
        </p:scale>
        <p:origin x="2040" y="138"/>
      </p:cViewPr>
      <p:guideLst>
        <p:guide pos="3120"/>
        <p:guide orient="horz" pos="3498"/>
        <p:guide pos="5978"/>
        <p:guide pos="285"/>
        <p:guide pos="6046"/>
        <p:guide pos="330"/>
        <p:guide pos="217"/>
        <p:guide orient="horz" pos="42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111F6-2CFB-4DCA-B37A-3C174CF8B36D}" type="datetimeFigureOut">
              <a:rPr lang="ko-KR" altLang="en-US" smtClean="0"/>
              <a:t>2025-09-12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BEA-15AC-4B71-9991-9C780715A5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7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A5302-A1D3-47B0-8D8D-FFC9664892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78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" y="0"/>
            <a:ext cx="9905999" cy="6858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7587164" y="339845"/>
            <a:ext cx="2046356" cy="573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1352" y="332656"/>
            <a:ext cx="1004813" cy="30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7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06" y="30824"/>
            <a:ext cx="8453497" cy="540000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6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84" y="30824"/>
            <a:ext cx="8453497" cy="661872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8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4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4" y="635636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 descr="a3"/>
          <p:cNvPicPr preferRelativeResize="0">
            <a:picLocks noChangeArrowheads="1"/>
          </p:cNvPicPr>
          <p:nvPr userDrawn="1"/>
        </p:nvPicPr>
        <p:blipFill rotWithShape="1">
          <a:blip r:embed="rId5" cstate="print"/>
          <a:srcRect l="14303" b="88103"/>
          <a:stretch/>
        </p:blipFill>
        <p:spPr bwMode="auto">
          <a:xfrm>
            <a:off x="0" y="0"/>
            <a:ext cx="9907200" cy="7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</a:blip>
          <a:srcRect/>
          <a:stretch>
            <a:fillRect/>
          </a:stretch>
        </p:blipFill>
        <p:spPr bwMode="auto">
          <a:xfrm>
            <a:off x="8894819" y="332657"/>
            <a:ext cx="913197" cy="277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92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ctr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ctr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ctr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ctr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ctr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3"/>
          <p:cNvPicPr preferRelativeResize="0">
            <a:picLocks noChangeArrowheads="1"/>
          </p:cNvPicPr>
          <p:nvPr/>
        </p:nvPicPr>
        <p:blipFill>
          <a:blip r:embed="rId3" cstate="print"/>
          <a:srcRect b="88292"/>
          <a:stretch>
            <a:fillRect/>
          </a:stretch>
        </p:blipFill>
        <p:spPr bwMode="auto">
          <a:xfrm flipH="1">
            <a:off x="60" y="-3648"/>
            <a:ext cx="9906000" cy="728862"/>
          </a:xfrm>
          <a:prstGeom prst="rect">
            <a:avLst/>
          </a:prstGeom>
          <a:noFill/>
        </p:spPr>
      </p:pic>
      <p:sp>
        <p:nvSpPr>
          <p:cNvPr id="9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WX</a:t>
            </a:r>
            <a:r>
              <a:rPr kumimoji="1" lang="ko-KR" altLang="en-US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해커톤 참가 신청서</a:t>
            </a:r>
            <a:endParaRPr kumimoji="1" lang="ko-KR" altLang="en-US" spc="-100" dirty="0">
              <a:ln>
                <a:prstDash val="solid"/>
              </a:ln>
              <a:solidFill>
                <a:prstClr val="white"/>
              </a:solidFill>
              <a:effectLst>
                <a:glow rad="101600">
                  <a:prstClr val="black">
                    <a:alpha val="40000"/>
                  </a:prst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1679" y="928457"/>
            <a:ext cx="205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50" dirty="0">
                <a:sym typeface="Wingdings" panose="05000000000000000000" pitchFamily="2" charset="2"/>
              </a:rPr>
              <a:t> </a:t>
            </a:r>
            <a:r>
              <a:rPr kumimoji="1" lang="ko-KR" altLang="en-US" sz="16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r>
              <a:rPr kumimoji="1" lang="en-US" altLang="ko-KR" sz="16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(Developer)</a:t>
            </a:r>
            <a:endParaRPr kumimoji="1" lang="ko-KR" altLang="en-US" sz="1300" b="0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24429" y="1361565"/>
            <a:ext cx="8227241" cy="9492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디자이너가 제시한 결과물 스펙에 맞춰 실제 구현체를 만들어내고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테스트하여 완성도 강화</a:t>
            </a:r>
          </a:p>
          <a:p>
            <a:pPr lvl="0"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개발 관점에서 구현이 어려운 아이디어나 요구에 대해 냉정히 피드백하여 결과물의 현실성을 확보</a:t>
            </a:r>
          </a:p>
          <a:p>
            <a:pPr lvl="0"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※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전문 개발자가 아니어도 지원 가능 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추천역량 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: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생성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AI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활용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파이썬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바이브 코딩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등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0292" y="1359685"/>
            <a:ext cx="821209" cy="9492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kumimoji="1" lang="en-US" altLang="ko-KR" sz="13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0292" y="2375140"/>
            <a:ext cx="821209" cy="7200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</a:t>
            </a:r>
            <a:endParaRPr kumimoji="1" lang="en-US" altLang="ko-KR" sz="1300" b="1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0293" y="3161366"/>
            <a:ext cx="821208" cy="22202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보유</a:t>
            </a:r>
            <a:endParaRPr kumimoji="1" lang="en-US" altLang="ko-KR" sz="1300" b="1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역량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24688"/>
              </p:ext>
            </p:extLst>
          </p:nvPr>
        </p:nvGraphicFramePr>
        <p:xfrm>
          <a:off x="1324429" y="3143062"/>
          <a:ext cx="8227241" cy="222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8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11101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Hard</a:t>
                      </a:r>
                      <a:r>
                        <a:rPr kumimoji="1" lang="en-US" altLang="ko-KR" sz="1200" b="1" kern="0" spc="-7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Skill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다룰 수 있는 디지털 도구</a:t>
                      </a:r>
                      <a:r>
                        <a:rPr lang="en-US" altLang="ko-KR" sz="1200" b="0" i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 언어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1" baseline="0" dirty="0">
                          <a:solidFill>
                            <a:schemeClr val="tx1"/>
                          </a:solidFill>
                        </a:rPr>
                        <a:t>및 보유 기술</a:t>
                      </a:r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에 대해 작성</a:t>
                      </a:r>
                      <a:endParaRPr lang="en-US" altLang="ko-KR" sz="1200" b="0" i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예시 </a:t>
                      </a:r>
                      <a:r>
                        <a:rPr lang="en-US" altLang="ko-KR" sz="1200" b="0" i="1" dirty="0">
                          <a:solidFill>
                            <a:schemeClr val="tx1"/>
                          </a:solidFill>
                        </a:rPr>
                        <a:t>: Python, Javascript,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 SQL, </a:t>
                      </a:r>
                      <a:r>
                        <a:rPr lang="ko-KR" altLang="en-US" sz="1200" b="0" i="1" baseline="0" dirty="0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1" baseline="0" dirty="0">
                          <a:solidFill>
                            <a:schemeClr val="tx1"/>
                          </a:solidFill>
                        </a:rPr>
                        <a:t>머신러닝</a:t>
                      </a:r>
                      <a:r>
                        <a:rPr lang="en-US" altLang="ko-KR" sz="1200" b="0" i="1" baseline="0">
                          <a:solidFill>
                            <a:schemeClr val="tx1"/>
                          </a:solidFill>
                        </a:rPr>
                        <a:t>, LangChain, n8n, </a:t>
                      </a:r>
                      <a:r>
                        <a:rPr lang="ko-KR" altLang="en-US" sz="1200" b="0" i="1" baseline="0">
                          <a:solidFill>
                            <a:schemeClr val="tx1"/>
                          </a:solidFill>
                        </a:rPr>
                        <a:t>통계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, RPA</a:t>
                      </a:r>
                      <a:r>
                        <a:rPr lang="en-US" altLang="ko-KR" sz="1200" b="0" i="1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1" baseline="0">
                          <a:solidFill>
                            <a:schemeClr val="tx1"/>
                          </a:solidFill>
                        </a:rPr>
                        <a:t>웹크롤링</a:t>
                      </a:r>
                      <a:r>
                        <a:rPr lang="en-US" altLang="ko-KR" sz="1200" b="0" i="1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1" baseline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1101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Soft Skill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협업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관련해 강점을 가진 역량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태도가 있다면 작성하고 보유근거 제시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0270" y="6362592"/>
            <a:ext cx="886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※ </a:t>
            </a:r>
            <a:r>
              <a:rPr kumimoji="1" lang="ko-KR" altLang="en-US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양식에 얽매이지 말고 내용 중심으로 작성하고</a:t>
            </a:r>
            <a:r>
              <a:rPr kumimoji="1" lang="en-US" altLang="ko-KR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0" cap="none" spc="-10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필요시 분량 </a:t>
            </a:r>
            <a:r>
              <a:rPr kumimoji="1" lang="ko-KR" altLang="en-US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늘여도 무방 </a:t>
            </a:r>
            <a:r>
              <a:rPr kumimoji="1" lang="en-US" altLang="ko-KR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1" lang="ko-KR" altLang="en-US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참고할 포트폴리오가 있다면 함께 제출하거나 링크 삽입 가능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50292" y="5447881"/>
            <a:ext cx="821209" cy="8582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기타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69238"/>
              </p:ext>
            </p:extLst>
          </p:nvPr>
        </p:nvGraphicFramePr>
        <p:xfrm>
          <a:off x="1324429" y="5447881"/>
          <a:ext cx="8227241" cy="85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8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4291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10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직무 커리어</a:t>
                      </a:r>
                      <a:endParaRPr kumimoji="1" lang="en-US" altLang="ko-KR" sz="1200" b="1" kern="0" spc="-100" baseline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입사 후 지금까지 담당했던 업무에 대해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8774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참가 포부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참가자로 꼭 선정되어야 하는 이유와 해커톤에 임하는 자세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서술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DE8330E-C254-4CA1-93CC-81AA2063F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24912"/>
              </p:ext>
            </p:extLst>
          </p:nvPr>
        </p:nvGraphicFramePr>
        <p:xfrm>
          <a:off x="1324429" y="2395325"/>
          <a:ext cx="8227241" cy="66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560339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992943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1974094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987287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719635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33160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33160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 오프라인 팀밋업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(10/14)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해커톤 본선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(11/6~7)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참석이 가능합니다</a:t>
                      </a:r>
                      <a:r>
                        <a:rPr kumimoji="1" lang="en-US" altLang="ko-KR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1200" b="0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568167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34134</TotalTime>
  <Words>172</Words>
  <Application>Microsoft Office PowerPoint</Application>
  <PresentationFormat>A4 용지(210x297mm)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HY신명조</vt:lpstr>
      <vt:lpstr>Arial</vt:lpstr>
      <vt:lpstr>맑은 고딕</vt:lpstr>
      <vt:lpstr>5_Office 테마</vt:lpstr>
      <vt:lpstr>WX해커톤 참가 신청서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노영은</cp:lastModifiedBy>
  <cp:revision>4311</cp:revision>
  <dcterms:created xsi:type="dcterms:W3CDTF">2022-01-28T05:25:59Z</dcterms:created>
  <dcterms:modified xsi:type="dcterms:W3CDTF">2025-09-12T02:41:58Z</dcterms:modified>
</cp:coreProperties>
</file>