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3"/>
  </p:notesMasterIdLst>
  <p:sldIdLst>
    <p:sldId id="323" r:id="rId2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0" d="100"/>
          <a:sy n="150" d="100"/>
        </p:scale>
        <p:origin x="2136" y="132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1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/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endParaRPr kumimoji="1" lang="ko-KR" altLang="en-US" spc="-100" dirty="0">
              <a:ln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270" y="928457"/>
            <a:ext cx="213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</a:t>
            </a:r>
            <a:r>
              <a:rPr kumimoji="1" lang="en-US" altLang="ko-KR" sz="16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(Designer)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아이디어를 구체화하여 결과물의 스펙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갖춰야 할 기능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요소 등을 시각화하여 표현하고 기획자와 개발자 간 가교 역할 수행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발표자이자 마케터로서 결과물이 현업에 전파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적용될 수 있도록 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Soft Skill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을 발휘해 심사위원을 설득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 디자이너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마케터가 아니어도 지원 가능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편집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디자인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프리젠테이션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설득 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0292" y="2375140"/>
            <a:ext cx="821209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0293" y="3161366"/>
            <a:ext cx="821208" cy="2220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역량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71175"/>
              </p:ext>
            </p:extLst>
          </p:nvPr>
        </p:nvGraphicFramePr>
        <p:xfrm>
          <a:off x="1324429" y="3143062"/>
          <a:ext cx="8227241" cy="22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Hard</a:t>
                      </a:r>
                      <a:r>
                        <a:rPr kumimoji="1" lang="en-US" altLang="ko-KR" sz="1200" b="1" kern="0" spc="-7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다룰 수 있는 디지털 도구나 언어에 대해 작성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: ChatGPT,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Ideogram, Figma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Canva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Soft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en-US" altLang="ko-KR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설득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협상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문서작성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Presentation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소통과 관련해 강점을 가진 역량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스킬이 있다면 </a:t>
                      </a:r>
                      <a:endParaRPr lang="en-US" altLang="ko-KR" sz="1200" b="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작성하고 보유근거 제시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270" y="6362592"/>
            <a:ext cx="886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양식에 얽매이지 말고 내용 중심으로 작성하고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필요시 분량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늘여도 무방 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참고할 포트폴리오가 있다면 함께 제출하거나 링크 삽입 가능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0292" y="5447881"/>
            <a:ext cx="821209" cy="8582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97925"/>
              </p:ext>
            </p:extLst>
          </p:nvPr>
        </p:nvGraphicFramePr>
        <p:xfrm>
          <a:off x="1324429" y="5447881"/>
          <a:ext cx="8227241" cy="85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endParaRPr kumimoji="1" lang="en-US" altLang="ko-KR" sz="1200" b="1" kern="0" spc="-100" baseline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AC0C96-96E0-6846-E2F6-056C6026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77"/>
              </p:ext>
            </p:extLst>
          </p:nvPr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(10/23)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1862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185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HY신명조</vt:lpstr>
      <vt:lpstr>Wingdings</vt:lpstr>
      <vt:lpstr>Arial</vt:lpstr>
      <vt:lpstr>5_Office 테마</vt:lpstr>
      <vt:lpstr>WX해커톤 참가 신청서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4312</cp:revision>
  <dcterms:created xsi:type="dcterms:W3CDTF">2022-01-28T05:25:59Z</dcterms:created>
  <dcterms:modified xsi:type="dcterms:W3CDTF">2025-09-29T07:27:21Z</dcterms:modified>
</cp:coreProperties>
</file>