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3"/>
  </p:notesMasterIdLst>
  <p:sldIdLst>
    <p:sldId id="324" r:id="rId2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0" d="100"/>
          <a:sy n="150" d="100"/>
        </p:scale>
        <p:origin x="2136" y="132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8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/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679" y="928457"/>
            <a:ext cx="2054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kumimoji="1" lang="en-US" altLang="ko-KR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(Developer)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디자이너가 제시한 결과물 스펙에 맞춰 실제 구현체를 만들어내고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테스트하여 완성도 강화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개발 관점에서 구현이 어려운 아이디어나 요구에 대해 냉정히 피드백하여 결과물의 현실성을 확보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전문 개발자가 아니어도 지원 가능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: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생성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활용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파이썬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바이브 코딩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0292" y="2375140"/>
            <a:ext cx="821209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0293" y="3161366"/>
            <a:ext cx="821208" cy="2220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보유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역량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24688"/>
              </p:ext>
            </p:extLst>
          </p:nvPr>
        </p:nvGraphicFramePr>
        <p:xfrm>
          <a:off x="1324429" y="3143062"/>
          <a:ext cx="8227241" cy="22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Hard</a:t>
                      </a:r>
                      <a:r>
                        <a:rPr kumimoji="1" lang="en-US" altLang="ko-KR" sz="1200" b="1" kern="0" spc="-7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다룰 수 있는 디지털 도구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 언어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및 보유 기술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에 대해 작성</a:t>
                      </a:r>
                      <a:endParaRPr lang="en-US" altLang="ko-KR" sz="1200" b="0" i="1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: Python, Javascript,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SQL,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딥러닝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머신러닝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LangChain, n8n, </a:t>
                      </a:r>
                      <a:r>
                        <a:rPr lang="ko-KR" altLang="en-US" sz="1200" b="0" i="1" baseline="0">
                          <a:solidFill>
                            <a:schemeClr val="tx1"/>
                          </a:solidFill>
                        </a:rPr>
                        <a:t>통계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, RPA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i="1" baseline="0">
                          <a:solidFill>
                            <a:schemeClr val="tx1"/>
                          </a:solidFill>
                        </a:rPr>
                        <a:t>웹크롤링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Soft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관련해 강점을 가진 역량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태도가 있다면 작성하고 보유근거 제시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270" y="6362592"/>
            <a:ext cx="886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양식에 얽매이지 말고 내용 중심으로 작성하고</a:t>
            </a: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200" b="1" i="0" u="none" strike="noStrike" kern="0" cap="none" spc="-100" normalizeH="0" baseline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필요시 분량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늘여도 무방 </a:t>
            </a:r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 </a:t>
            </a:r>
            <a:r>
              <a:rPr kumimoji="1" lang="ko-KR" altLang="en-US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참고할 포트폴리오가 있다면 함께 제출하거나 링크 삽입 가능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0292" y="5447881"/>
            <a:ext cx="821209" cy="8582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69238"/>
              </p:ext>
            </p:extLst>
          </p:nvPr>
        </p:nvGraphicFramePr>
        <p:xfrm>
          <a:off x="1324429" y="5447881"/>
          <a:ext cx="8227241" cy="85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endParaRPr kumimoji="1" lang="en-US" altLang="ko-KR" sz="1200" b="1" kern="0" spc="-100" baseline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DE8330E-C254-4CA1-93CC-81AA2063F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73436"/>
              </p:ext>
            </p:extLst>
          </p:nvPr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(10/23)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568167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172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HY신명조</vt:lpstr>
      <vt:lpstr>Wingdings</vt:lpstr>
      <vt:lpstr>Arial</vt:lpstr>
      <vt:lpstr>5_Office 테마</vt:lpstr>
      <vt:lpstr>WX해커톤 참가 신청서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4312</cp:revision>
  <dcterms:created xsi:type="dcterms:W3CDTF">2022-01-28T05:25:59Z</dcterms:created>
  <dcterms:modified xsi:type="dcterms:W3CDTF">2025-09-29T07:27:40Z</dcterms:modified>
</cp:coreProperties>
</file>