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0"/>
  </p:normalViewPr>
  <p:slideViewPr>
    <p:cSldViewPr snapToGrid="0" snapToObjects="1">
      <p:cViewPr varScale="1">
        <p:scale>
          <a:sx n="109" d="100"/>
          <a:sy n="109" d="100"/>
        </p:scale>
        <p:origin x="14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CDC77-E853-EE45-A92B-9B5039EE363A}" type="datetimeFigureOut">
              <a:rPr kumimoji="1" lang="ko-KR" altLang="en-US" smtClean="0"/>
              <a:t>2022. 6. 10.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F442-F125-D94D-A1E3-1745A7EB601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5316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CDC77-E853-EE45-A92B-9B5039EE363A}" type="datetimeFigureOut">
              <a:rPr kumimoji="1" lang="ko-KR" altLang="en-US" smtClean="0"/>
              <a:t>2022. 6. 10.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F442-F125-D94D-A1E3-1745A7EB601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3877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CDC77-E853-EE45-A92B-9B5039EE363A}" type="datetimeFigureOut">
              <a:rPr kumimoji="1" lang="ko-KR" altLang="en-US" smtClean="0"/>
              <a:t>2022. 6. 10.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F442-F125-D94D-A1E3-1745A7EB601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06333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CDC77-E853-EE45-A92B-9B5039EE363A}" type="datetimeFigureOut">
              <a:rPr kumimoji="1" lang="ko-KR" altLang="en-US" smtClean="0"/>
              <a:t>2022. 6. 10.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F442-F125-D94D-A1E3-1745A7EB601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57700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CDC77-E853-EE45-A92B-9B5039EE363A}" type="datetimeFigureOut">
              <a:rPr kumimoji="1" lang="ko-KR" altLang="en-US" smtClean="0"/>
              <a:t>2022. 6. 10.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F442-F125-D94D-A1E3-1745A7EB601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8192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CDC77-E853-EE45-A92B-9B5039EE363A}" type="datetimeFigureOut">
              <a:rPr kumimoji="1" lang="ko-KR" altLang="en-US" smtClean="0"/>
              <a:t>2022. 6. 10.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F442-F125-D94D-A1E3-1745A7EB601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08183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CDC77-E853-EE45-A92B-9B5039EE363A}" type="datetimeFigureOut">
              <a:rPr kumimoji="1" lang="ko-KR" altLang="en-US" smtClean="0"/>
              <a:t>2022. 6. 10.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F442-F125-D94D-A1E3-1745A7EB601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16976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CDC77-E853-EE45-A92B-9B5039EE363A}" type="datetimeFigureOut">
              <a:rPr kumimoji="1" lang="ko-KR" altLang="en-US" smtClean="0"/>
              <a:t>2022. 6. 10.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F442-F125-D94D-A1E3-1745A7EB601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44973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CDC77-E853-EE45-A92B-9B5039EE363A}" type="datetimeFigureOut">
              <a:rPr kumimoji="1" lang="ko-KR" altLang="en-US" smtClean="0"/>
              <a:t>2022. 6. 10.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F442-F125-D94D-A1E3-1745A7EB601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87764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CDC77-E853-EE45-A92B-9B5039EE363A}" type="datetimeFigureOut">
              <a:rPr kumimoji="1" lang="ko-KR" altLang="en-US" smtClean="0"/>
              <a:t>2022. 6. 10.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F442-F125-D94D-A1E3-1745A7EB601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35961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CDC77-E853-EE45-A92B-9B5039EE363A}" type="datetimeFigureOut">
              <a:rPr kumimoji="1" lang="ko-KR" altLang="en-US" smtClean="0"/>
              <a:t>2022. 6. 10.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F442-F125-D94D-A1E3-1745A7EB601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47429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CDC77-E853-EE45-A92B-9B5039EE363A}" type="datetimeFigureOut">
              <a:rPr kumimoji="1" lang="ko-KR" altLang="en-US" smtClean="0"/>
              <a:t>2022. 6. 10.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4F442-F125-D94D-A1E3-1745A7EB601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05177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009FE66-4770-5E42-A7A8-4FC001B45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844235"/>
              </p:ext>
            </p:extLst>
          </p:nvPr>
        </p:nvGraphicFramePr>
        <p:xfrm>
          <a:off x="302845" y="313266"/>
          <a:ext cx="4536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3286585976"/>
                    </a:ext>
                  </a:extLst>
                </a:gridCol>
                <a:gridCol w="3636000">
                  <a:extLst>
                    <a:ext uri="{9D8B030D-6E8A-4147-A177-3AD203B41FA5}">
                      <a16:colId xmlns:a16="http://schemas.microsoft.com/office/drawing/2014/main" val="1935096649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부서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부서명 입력란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01327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수신자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수신자 입력란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134838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연락처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연락처 입력란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282214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018E731-F909-3C47-B255-DCA57B9EF0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348366"/>
              </p:ext>
            </p:extLst>
          </p:nvPr>
        </p:nvGraphicFramePr>
        <p:xfrm>
          <a:off x="5058507" y="313266"/>
          <a:ext cx="4536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3286585976"/>
                    </a:ext>
                  </a:extLst>
                </a:gridCol>
                <a:gridCol w="3636000">
                  <a:extLst>
                    <a:ext uri="{9D8B030D-6E8A-4147-A177-3AD203B41FA5}">
                      <a16:colId xmlns:a16="http://schemas.microsoft.com/office/drawing/2014/main" val="1935096649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부서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부서명 입력란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01327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수신자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수신자 입력란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134838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연락처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연락처 입력란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2822142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1B5B6855-7018-2843-820F-0F3B22AAC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000008"/>
              </p:ext>
            </p:extLst>
          </p:nvPr>
        </p:nvGraphicFramePr>
        <p:xfrm>
          <a:off x="302845" y="1919492"/>
          <a:ext cx="4536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3286585976"/>
                    </a:ext>
                  </a:extLst>
                </a:gridCol>
                <a:gridCol w="3636000">
                  <a:extLst>
                    <a:ext uri="{9D8B030D-6E8A-4147-A177-3AD203B41FA5}">
                      <a16:colId xmlns:a16="http://schemas.microsoft.com/office/drawing/2014/main" val="1935096649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부서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부서명 입력란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01327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수신자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수신자 입력란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134838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연락처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연락처 입력란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2822142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4EC0CD1A-E96A-484F-BB19-398480EB03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221821"/>
              </p:ext>
            </p:extLst>
          </p:nvPr>
        </p:nvGraphicFramePr>
        <p:xfrm>
          <a:off x="5058507" y="1919492"/>
          <a:ext cx="4536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3286585976"/>
                    </a:ext>
                  </a:extLst>
                </a:gridCol>
                <a:gridCol w="3636000">
                  <a:extLst>
                    <a:ext uri="{9D8B030D-6E8A-4147-A177-3AD203B41FA5}">
                      <a16:colId xmlns:a16="http://schemas.microsoft.com/office/drawing/2014/main" val="1935096649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부서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부서명 입력란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01327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수신자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수신자 입력란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134838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연락처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연락처 입력란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2822142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939A912C-DFE7-6645-9D06-03E615870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04977"/>
              </p:ext>
            </p:extLst>
          </p:nvPr>
        </p:nvGraphicFramePr>
        <p:xfrm>
          <a:off x="302845" y="3534509"/>
          <a:ext cx="4536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3286585976"/>
                    </a:ext>
                  </a:extLst>
                </a:gridCol>
                <a:gridCol w="3636000">
                  <a:extLst>
                    <a:ext uri="{9D8B030D-6E8A-4147-A177-3AD203B41FA5}">
                      <a16:colId xmlns:a16="http://schemas.microsoft.com/office/drawing/2014/main" val="1935096649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부서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부서명 입력란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01327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수신자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수신자 입력란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134838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연락처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연락처 입력란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2822142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10EBD4-C4EB-A943-850D-1FA0137E3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919656"/>
              </p:ext>
            </p:extLst>
          </p:nvPr>
        </p:nvGraphicFramePr>
        <p:xfrm>
          <a:off x="5058507" y="3534509"/>
          <a:ext cx="4536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3286585976"/>
                    </a:ext>
                  </a:extLst>
                </a:gridCol>
                <a:gridCol w="3636000">
                  <a:extLst>
                    <a:ext uri="{9D8B030D-6E8A-4147-A177-3AD203B41FA5}">
                      <a16:colId xmlns:a16="http://schemas.microsoft.com/office/drawing/2014/main" val="1935096649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부서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부서명 입력란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01327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수신자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수신자 입력란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134838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연락처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연락처 입력란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2822142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F5945FE-938B-454C-B09B-541F22F11C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04977"/>
              </p:ext>
            </p:extLst>
          </p:nvPr>
        </p:nvGraphicFramePr>
        <p:xfrm>
          <a:off x="302845" y="5149526"/>
          <a:ext cx="4536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3286585976"/>
                    </a:ext>
                  </a:extLst>
                </a:gridCol>
                <a:gridCol w="3636000">
                  <a:extLst>
                    <a:ext uri="{9D8B030D-6E8A-4147-A177-3AD203B41FA5}">
                      <a16:colId xmlns:a16="http://schemas.microsoft.com/office/drawing/2014/main" val="1935096649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부서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부서명 입력란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01327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수신자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수신자 입력란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134838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연락처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연락처 입력란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2822142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6C4C53BC-01D7-1D4A-85D0-37401796FE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919656"/>
              </p:ext>
            </p:extLst>
          </p:nvPr>
        </p:nvGraphicFramePr>
        <p:xfrm>
          <a:off x="5058507" y="5149526"/>
          <a:ext cx="4536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3286585976"/>
                    </a:ext>
                  </a:extLst>
                </a:gridCol>
                <a:gridCol w="3636000">
                  <a:extLst>
                    <a:ext uri="{9D8B030D-6E8A-4147-A177-3AD203B41FA5}">
                      <a16:colId xmlns:a16="http://schemas.microsoft.com/office/drawing/2014/main" val="1935096649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부서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부서명 입력란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01327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수신자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수신자 입력란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134838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연락처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연락처 입력란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2822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4841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72</Words>
  <Application>Microsoft Macintosh PowerPoint</Application>
  <PresentationFormat>A4 용지(210x297mm)</PresentationFormat>
  <Paragraphs>48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김두환</dc:creator>
  <cp:lastModifiedBy>김두환</cp:lastModifiedBy>
  <cp:revision>1</cp:revision>
  <dcterms:created xsi:type="dcterms:W3CDTF">2022-06-10T01:40:12Z</dcterms:created>
  <dcterms:modified xsi:type="dcterms:W3CDTF">2022-06-10T01:47:02Z</dcterms:modified>
</cp:coreProperties>
</file>