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39C9-CF5C-4926-B90D-2835AEB7AFB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065D-85AD-4482-A4F8-B8454F0F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46015364-2A93-4ABE-88DD-BA3FEEFA9B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6865" y="6607726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726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26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550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페이지 번호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63395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3841" y="2046947"/>
            <a:ext cx="9418320" cy="8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95453">
              <a:lnSpc>
                <a:spcPct val="130000"/>
              </a:lnSpc>
            </a:pPr>
            <a:r>
              <a:rPr lang="ko-KR" altLang="en-US" sz="4000" b="1" spc="-95" smtClean="0">
                <a:latin typeface="+mj-ea"/>
                <a:ea typeface="+mj-ea"/>
              </a:rPr>
              <a:t>비즈니스 시나리오</a:t>
            </a:r>
            <a:endParaRPr lang="ko-KR" altLang="en-US" sz="2400" b="1" spc="-95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80907" y="5281038"/>
            <a:ext cx="5144187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spc="-95">
                <a:latin typeface="+mj-ea"/>
                <a:ea typeface="+mj-ea"/>
              </a:rPr>
              <a:t>‘20. </a:t>
            </a:r>
            <a:r>
              <a:rPr lang="en-US" altLang="ko-KR" spc="-95" smtClean="0">
                <a:latin typeface="+mj-ea"/>
                <a:ea typeface="+mj-ea"/>
              </a:rPr>
              <a:t>12</a:t>
            </a:r>
          </a:p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b="1" spc="-95" smtClean="0">
                <a:latin typeface="+mj-ea"/>
                <a:ea typeface="+mj-ea"/>
              </a:rPr>
              <a:t>HRD</a:t>
            </a:r>
            <a:r>
              <a:rPr lang="ko-KR" altLang="en-US" b="1" spc="-95" smtClean="0">
                <a:latin typeface="+mj-ea"/>
                <a:ea typeface="+mj-ea"/>
              </a:rPr>
              <a:t>플랫폼구축</a:t>
            </a:r>
            <a:r>
              <a:rPr lang="en-US" altLang="ko-KR" b="1" spc="-95" smtClean="0">
                <a:latin typeface="+mj-ea"/>
                <a:ea typeface="+mj-ea"/>
              </a:rPr>
              <a:t>TF</a:t>
            </a:r>
            <a:endParaRPr lang="en-US" altLang="ko-KR" b="1" spc="-95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6" y="6378106"/>
            <a:ext cx="1189013" cy="23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58" r="4140"/>
          <a:stretch/>
        </p:blipFill>
        <p:spPr>
          <a:xfrm>
            <a:off x="210456" y="213459"/>
            <a:ext cx="1371600" cy="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03052"/>
              </p:ext>
            </p:extLst>
          </p:nvPr>
        </p:nvGraphicFramePr>
        <p:xfrm>
          <a:off x="273000" y="818178"/>
          <a:ext cx="9360000" cy="5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895634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6454224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7038389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8061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테스트담당자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</a:rPr>
                        <a:t>상황구분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Process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Task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Step/Action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Menu Path </a:t>
                      </a:r>
                      <a:endParaRPr lang="ko-KR" altLang="en-US" sz="14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업무수행자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IT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endParaRPr lang="ko-KR" altLang="en-US" sz="14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81775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12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중점점검사항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점검내용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예상결과</a:t>
                      </a:r>
                      <a:r>
                        <a:rPr lang="en-US" altLang="ko-KR" sz="1400" b="1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43873"/>
                  </a:ext>
                </a:extLst>
              </a:tr>
              <a:tr h="828000">
                <a:tc gridSpan="4">
                  <a:txBody>
                    <a:bodyPr/>
                    <a:lstStyle/>
                    <a:p>
                      <a:pPr algn="l" latinLnBrk="1"/>
                      <a:endParaRPr lang="en-US" altLang="ko-KR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66152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 결과</a:t>
                      </a:r>
                      <a:endParaRPr lang="ko-KR" altLang="en-US" sz="14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6828"/>
                  </a:ext>
                </a:extLst>
              </a:tr>
              <a:tr h="1296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3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3_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  <a:prstDash val="solid"/>
        </a:ln>
      </a:spPr>
      <a:bodyPr wrap="none" rtlCol="0" anchor="ctr">
        <a:noAutofit/>
      </a:bodyPr>
      <a:lstStyle>
        <a:defPPr marL="88900" indent="-88900" algn="ctr">
          <a:spcBef>
            <a:spcPct val="20000"/>
          </a:spcBef>
          <a:defRPr sz="1200" spc="-10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</TotalTime>
  <Words>30</Words>
  <Application>Microsoft Office PowerPoint</Application>
  <PresentationFormat>A4 용지(210x297mm)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나눔고딕</vt:lpstr>
      <vt:lpstr>맑은 고딕</vt:lpstr>
      <vt:lpstr>Arial</vt:lpstr>
      <vt:lpstr>23_Standarddesign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6</cp:revision>
  <dcterms:created xsi:type="dcterms:W3CDTF">2020-12-03T23:02:07Z</dcterms:created>
  <dcterms:modified xsi:type="dcterms:W3CDTF">2020-12-03T23:21:49Z</dcterms:modified>
</cp:coreProperties>
</file>