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4" r:id="rId1"/>
  </p:sldMasterIdLst>
  <p:notesMasterIdLst>
    <p:notesMasterId r:id="rId4"/>
  </p:notesMasterIdLst>
  <p:sldIdLst>
    <p:sldId id="256" r:id="rId2"/>
    <p:sldId id="258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939C9-CF5C-4926-B90D-2835AEB7AFB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0065D-85AD-4482-A4F8-B8454F0F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1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906000" cy="597933"/>
          </a:xfrm>
          <a:prstGeom prst="rect">
            <a:avLst/>
          </a:prstGeom>
        </p:spPr>
      </p:pic>
      <p:sp>
        <p:nvSpPr>
          <p:cNvPr id="4" name="Rectangle 30">
            <a:extLst>
              <a:ext uri="{FF2B5EF4-FFF2-40B4-BE49-F238E27FC236}">
                <a16:creationId xmlns:a16="http://schemas.microsoft.com/office/drawing/2014/main" id="{46015364-2A93-4ABE-88DD-BA3FEEFA9B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76865" y="6607726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726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726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755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페이지 번호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906000" cy="597933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6821" y="0"/>
            <a:ext cx="9563509" cy="598488"/>
          </a:xfrm>
          <a:prstGeom prst="rect">
            <a:avLst/>
          </a:prstGeom>
        </p:spPr>
        <p:txBody>
          <a:bodyPr anchor="ctr"/>
          <a:lstStyle>
            <a:lvl1pPr marL="0" indent="0" algn="l" defTabSz="867583" rtl="0" eaLnBrk="1" latinLnBrk="1" hangingPunct="1">
              <a:buNone/>
              <a:tabLst>
                <a:tab pos="168697" algn="l"/>
              </a:tabLst>
              <a:defRPr lang="ko-KR" altLang="en-US" sz="2400" b="1" kern="1200" spc="-95" baseline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0" algn="l" defTabSz="867583" rtl="0" eaLnBrk="1" latinLnBrk="1" hangingPunct="1">
              <a:tabLst>
                <a:tab pos="168697" algn="l"/>
              </a:tabLst>
              <a:defRPr lang="ko-KR" altLang="en-US" sz="2277" b="1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0" algn="l" defTabSz="867583" rtl="0" eaLnBrk="1" latinLnBrk="1" hangingPunct="1">
              <a:tabLst>
                <a:tab pos="168697" algn="l"/>
              </a:tabLst>
              <a:defRPr lang="ko-KR" altLang="en-US" sz="2277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6339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13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nStamp_ID_3" hidden="1"/>
          <p:cNvSpPr/>
          <p:nvPr userDrawn="1">
            <p:custDataLst>
              <p:tags r:id="rId5"/>
            </p:custDataLst>
          </p:nvPr>
        </p:nvSpPr>
        <p:spPr bwMode="gray">
          <a:xfrm>
            <a:off x="8959850" y="1518443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5399" rIns="0" bIns="2539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defTabSz="914347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b="1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MASTER STAMP</a:t>
            </a:r>
          </a:p>
        </p:txBody>
      </p:sp>
      <p:cxnSp>
        <p:nvCxnSpPr>
          <p:cNvPr id="4" name="AcnStpConnector_ID_4" hidden="1"/>
          <p:cNvCxnSpPr>
            <a:stCxn id="3" idx="2"/>
            <a:endCxn id="3" idx="0"/>
          </p:cNvCxnSpPr>
          <p:nvPr userDrawn="1">
            <p:custDataLst>
              <p:tags r:id="rId6"/>
            </p:custDataLst>
          </p:nvPr>
        </p:nvCxnSpPr>
        <p:spPr bwMode="gray">
          <a:xfrm rot="5400000" flipH="1" flipV="1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AcnStpConnector_ID_5" hidden="1"/>
          <p:cNvCxnSpPr>
            <a:stCxn id="3" idx="4"/>
            <a:endCxn id="3" idx="6"/>
          </p:cNvCxnSpPr>
          <p:nvPr userDrawn="1">
            <p:custDataLst>
              <p:tags r:id="rId7"/>
            </p:custDataLst>
          </p:nvPr>
        </p:nvCxnSpPr>
        <p:spPr bwMode="gray">
          <a:xfrm rot="5400000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"/>
            <a:ext cx="9906000" cy="5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6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127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6pPr>
      <a:lvl7pPr marL="914251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7pPr>
      <a:lvl8pPr marL="1371378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8pPr>
      <a:lvl9pPr marL="1828503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9pPr>
    </p:titleStyle>
    <p:bodyStyle>
      <a:lvl1pPr marL="342397" indent="-342397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kumimoji="1" sz="1600" b="1">
          <a:solidFill>
            <a:srgbClr val="000000"/>
          </a:solidFill>
          <a:latin typeface="+mn-ea"/>
          <a:ea typeface="+mn-ea"/>
          <a:cs typeface="+mn-cs"/>
        </a:defRPr>
      </a:lvl1pPr>
      <a:lvl2pPr marL="669709" indent="-224745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Char char="•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2pPr>
      <a:lvl3pPr marL="1075458" indent="-22625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3pPr>
      <a:lvl4pPr marL="1482713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4pPr>
      <a:lvl5pPr marL="1891477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5pPr>
      <a:lvl6pPr marL="2261821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6pPr>
      <a:lvl7pPr marL="2718946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7pPr>
      <a:lvl8pPr marL="3176072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8pPr>
      <a:lvl9pPr marL="3633198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8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3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9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4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06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3841" y="2046947"/>
            <a:ext cx="9418320" cy="80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95453">
              <a:lnSpc>
                <a:spcPct val="130000"/>
              </a:lnSpc>
            </a:pPr>
            <a:r>
              <a:rPr lang="ko-KR" altLang="en-US" sz="4000" b="1" spc="-95">
                <a:latin typeface="+mj-ea"/>
                <a:ea typeface="+mj-ea"/>
              </a:rPr>
              <a:t>비즈니스 시나리오</a:t>
            </a:r>
            <a:endParaRPr lang="ko-KR" altLang="en-US" sz="2400" b="1" spc="-95" dirty="0">
              <a:latin typeface="+mj-ea"/>
              <a:ea typeface="+mj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80907" y="5281038"/>
            <a:ext cx="5144187" cy="77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latinLnBrk="0" hangingPunct="0">
              <a:spcAft>
                <a:spcPts val="1000"/>
              </a:spcAft>
              <a:buClr>
                <a:srgbClr val="003399"/>
              </a:buClr>
            </a:pPr>
            <a:r>
              <a:rPr lang="en-US" altLang="ko-KR" spc="-95">
                <a:latin typeface="+mj-ea"/>
                <a:ea typeface="+mj-ea"/>
              </a:rPr>
              <a:t>‘20. 12</a:t>
            </a:r>
          </a:p>
          <a:p>
            <a:pPr algn="ctr" eaLnBrk="0" latinLnBrk="0" hangingPunct="0">
              <a:spcAft>
                <a:spcPts val="1000"/>
              </a:spcAft>
              <a:buClr>
                <a:srgbClr val="003399"/>
              </a:buClr>
            </a:pPr>
            <a:r>
              <a:rPr lang="en-US" altLang="ko-KR" b="1" spc="-95">
                <a:latin typeface="+mj-ea"/>
                <a:ea typeface="+mj-ea"/>
              </a:rPr>
              <a:t>HRD</a:t>
            </a:r>
            <a:r>
              <a:rPr lang="ko-KR" altLang="en-US" b="1" spc="-95">
                <a:latin typeface="+mj-ea"/>
                <a:ea typeface="+mj-ea"/>
              </a:rPr>
              <a:t>플랫폼구축</a:t>
            </a:r>
            <a:r>
              <a:rPr lang="en-US" altLang="ko-KR" b="1" spc="-95">
                <a:latin typeface="+mj-ea"/>
                <a:ea typeface="+mj-ea"/>
              </a:rPr>
              <a:t>TF</a:t>
            </a:r>
            <a:endParaRPr lang="en-US" altLang="ko-KR" b="1" spc="-95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6" y="6378106"/>
            <a:ext cx="1189013" cy="2306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58" r="4140"/>
          <a:stretch/>
        </p:blipFill>
        <p:spPr>
          <a:xfrm>
            <a:off x="210456" y="213459"/>
            <a:ext cx="1371600" cy="6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6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24634"/>
              </p:ext>
            </p:extLst>
          </p:nvPr>
        </p:nvGraphicFramePr>
        <p:xfrm>
          <a:off x="273000" y="818178"/>
          <a:ext cx="9360000" cy="57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895634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364542240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7038389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280616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IT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담당자 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담당자내용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3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업무수행자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업무수행자내용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테스트담당자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운영담당자내용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5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유형내용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상황구분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정상구분내용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7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Process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Task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1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Step/Action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Step/Action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59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Menu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화면명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(Menu Path)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498346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123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25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중점점검사항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점검내용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예상결과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43873"/>
                  </a:ext>
                </a:extLst>
              </a:tr>
              <a:tr h="82800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중점점검사항 점검내용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예상결과내용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366152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581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점검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56828"/>
                  </a:ext>
                </a:extLst>
              </a:tr>
              <a:tr h="1296000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39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264477-869F-4A68-AEA2-F38857BFDC46}"/>
              </a:ext>
            </a:extLst>
          </p:cNvPr>
          <p:cNvSpPr txBox="1"/>
          <p:nvPr/>
        </p:nvSpPr>
        <p:spPr bwMode="auto">
          <a:xfrm>
            <a:off x="71718" y="112552"/>
            <a:ext cx="936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rtlCol="0">
            <a:spAutoFit/>
          </a:bodyPr>
          <a:lstStyle/>
          <a:p>
            <a:pPr defTabSz="86758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168697" algn="l"/>
              </a:tabLst>
            </a:pPr>
            <a:r>
              <a:rPr kumimoji="1" lang="ko-KR" altLang="en-US" sz="2000" b="1" spc="-95" dirty="0">
                <a:solidFill>
                  <a:schemeClr val="bg1"/>
                </a:solidFill>
                <a:latin typeface="+mn-ea"/>
              </a:rPr>
              <a:t>타이틀</a:t>
            </a:r>
          </a:p>
        </p:txBody>
      </p:sp>
    </p:spTree>
    <p:extLst>
      <p:ext uri="{BB962C8B-B14F-4D97-AF65-F5344CB8AC3E}">
        <p14:creationId xmlns:p14="http://schemas.microsoft.com/office/powerpoint/2010/main" val="1279338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11-07-10 오후 11:51: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heme/theme1.xml><?xml version="1.0" encoding="utf-8"?>
<a:theme xmlns:a="http://schemas.openxmlformats.org/drawingml/2006/main" name="23_Standard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65000"/>
            </a:schemeClr>
          </a:solidFill>
          <a:prstDash val="solid"/>
        </a:ln>
      </a:spPr>
      <a:bodyPr wrap="none" rtlCol="0" anchor="ctr">
        <a:noAutofit/>
      </a:bodyPr>
      <a:lstStyle>
        <a:defPPr marL="88900" indent="-88900" algn="ctr">
          <a:spcBef>
            <a:spcPct val="20000"/>
          </a:spcBef>
          <a:defRPr sz="1200" spc="-100">
            <a:latin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>
        <a:spAutoFit/>
      </a:bodyPr>
      <a:lstStyle>
        <a:defPPr marL="88900" indent="-88900" algn="l">
          <a:spcBef>
            <a:spcPct val="20000"/>
          </a:spcBef>
          <a:defRPr dirty="0" smtClean="0">
            <a:latin typeface="+mn-ea"/>
            <a:ea typeface="+mn-ea"/>
          </a:defRPr>
        </a:defPPr>
      </a:lstStyle>
    </a:txDef>
  </a:objectDefaults>
  <a:extraClrSchemeLst>
    <a:extraClrScheme>
      <a:clrScheme name="7_Standard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</TotalTime>
  <Words>60</Words>
  <Application>Microsoft Office PowerPoint</Application>
  <PresentationFormat>A4 용지(210x297mm)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</vt:lpstr>
      <vt:lpstr>맑은 고딕</vt:lpstr>
      <vt:lpstr>Arial</vt:lpstr>
      <vt:lpstr>23_Standarddesign</vt:lpstr>
      <vt:lpstr>PowerPoint 프레젠테이션</vt:lpstr>
      <vt:lpstr>PowerPoint 프레젠테이션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6701</cp:lastModifiedBy>
  <cp:revision>10</cp:revision>
  <dcterms:created xsi:type="dcterms:W3CDTF">2020-12-03T23:02:07Z</dcterms:created>
  <dcterms:modified xsi:type="dcterms:W3CDTF">2020-12-04T00:59:13Z</dcterms:modified>
</cp:coreProperties>
</file>