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83C0-ACA2-486D-9E9B-1C666DA7C0D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A50C1-335E-4F09-8758-249B882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3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(쪽번호 있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" y="0"/>
            <a:ext cx="12192000" cy="684000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26026" y="81147"/>
            <a:ext cx="10363200" cy="540000"/>
          </a:xfrm>
        </p:spPr>
        <p:txBody>
          <a:bodyPr anchor="ctr">
            <a:noAutofit/>
          </a:bodyPr>
          <a:lstStyle>
            <a:lvl1pPr algn="l" defTabSz="867583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600" b="1" kern="1200" spc="-9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1" y="6478273"/>
            <a:ext cx="74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pPr/>
              <a:t>‹#›</a:t>
            </a:fld>
            <a:r>
              <a:rPr lang="en-US" altLang="ko-KR" smtClean="0"/>
              <a:t>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3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6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참가신청서 </a:t>
            </a:r>
            <a:r>
              <a:rPr lang="en-US" altLang="ko-KR" smtClean="0"/>
              <a:t>: </a:t>
            </a:r>
            <a:r>
              <a:rPr lang="ko-KR" altLang="en-US" smtClean="0"/>
              <a:t>개발자</a:t>
            </a:r>
            <a:r>
              <a:rPr lang="en-US" altLang="ko-KR" smtClean="0"/>
              <a:t>(Developer)</a:t>
            </a:r>
            <a:endParaRPr lang="ko-KR" altLang="en-US" b="0" spc="0" dirty="0">
              <a:solidFill>
                <a:srgbClr val="D1EC3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16908" y="827901"/>
            <a:ext cx="10440000" cy="996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디자이너가 제시한 결과물 스펙에 맞춰 실제 구현체를 만들어내고</a:t>
            </a:r>
            <a:r>
              <a:rPr lang="en-US" altLang="ko-KR" sz="1400" b="1" smtClean="0">
                <a:solidFill>
                  <a:schemeClr val="tx1"/>
                </a:solidFill>
              </a:rPr>
              <a:t>,</a:t>
            </a:r>
            <a:r>
              <a:rPr lang="ko-KR" altLang="en-US" sz="1400" b="1" smtClean="0">
                <a:solidFill>
                  <a:schemeClr val="tx1"/>
                </a:solidFill>
              </a:rPr>
              <a:t> 테스트하여 완성도 강화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개발 관점에서 구현이 어려운 아이디어나 요구에 대해 냉정히 피드백하여 결과물의 현실성을 확보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>
                <a:solidFill>
                  <a:schemeClr val="tx1"/>
                </a:solidFill>
              </a:rPr>
              <a:t>※ </a:t>
            </a:r>
            <a:r>
              <a:rPr lang="ko-KR" altLang="en-US" sz="1400" b="1" smtClean="0">
                <a:solidFill>
                  <a:schemeClr val="tx1"/>
                </a:solidFill>
              </a:rPr>
              <a:t>전문 개발자가 아니어도 </a:t>
            </a:r>
            <a:r>
              <a:rPr lang="ko-KR" altLang="en-US" sz="1400" b="1">
                <a:solidFill>
                  <a:schemeClr val="tx1"/>
                </a:solidFill>
              </a:rPr>
              <a:t>지원 </a:t>
            </a:r>
            <a:r>
              <a:rPr lang="ko-KR" altLang="en-US" sz="1400" b="1" smtClean="0">
                <a:solidFill>
                  <a:schemeClr val="tx1"/>
                </a:solidFill>
              </a:rPr>
              <a:t>가능</a:t>
            </a:r>
            <a:r>
              <a:rPr lang="en-US" altLang="ko-KR" sz="1400" b="1" smtClean="0">
                <a:solidFill>
                  <a:schemeClr val="tx1"/>
                </a:solidFill>
              </a:rPr>
              <a:t> </a:t>
            </a:r>
            <a:r>
              <a:rPr lang="en-US" altLang="ko-KR" sz="1400" b="1">
                <a:solidFill>
                  <a:schemeClr val="tx1"/>
                </a:solidFill>
              </a:rPr>
              <a:t>(</a:t>
            </a:r>
            <a:r>
              <a:rPr lang="ko-KR" altLang="en-US" sz="1400" b="1">
                <a:solidFill>
                  <a:schemeClr val="tx1"/>
                </a:solidFill>
              </a:rPr>
              <a:t>추천역량 </a:t>
            </a:r>
            <a:r>
              <a:rPr lang="en-US" altLang="ko-KR" sz="1400" b="1">
                <a:solidFill>
                  <a:schemeClr val="tx1"/>
                </a:solidFill>
              </a:rPr>
              <a:t>: </a:t>
            </a:r>
            <a:r>
              <a:rPr lang="ko-KR" altLang="en-US" sz="1400" b="1" smtClean="0">
                <a:solidFill>
                  <a:schemeClr val="tx1"/>
                </a:solidFill>
              </a:rPr>
              <a:t>데이터 분석</a:t>
            </a:r>
            <a:r>
              <a:rPr lang="en-US" altLang="ko-KR" sz="1400" b="1" smtClean="0">
                <a:solidFill>
                  <a:schemeClr val="tx1"/>
                </a:solidFill>
              </a:rPr>
              <a:t>, AI </a:t>
            </a:r>
            <a:r>
              <a:rPr lang="ko-KR" altLang="en-US" sz="1400" b="1" smtClean="0">
                <a:solidFill>
                  <a:schemeClr val="tx1"/>
                </a:solidFill>
              </a:rPr>
              <a:t>활용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파이썬 코딩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솔루션 개발 </a:t>
            </a:r>
            <a:r>
              <a:rPr lang="ko-KR" altLang="en-US" sz="1400" b="1">
                <a:solidFill>
                  <a:schemeClr val="tx1"/>
                </a:solidFill>
              </a:rPr>
              <a:t>등</a:t>
            </a:r>
            <a:r>
              <a:rPr lang="en-US" altLang="ko-KR" sz="1400" b="1" smtClean="0">
                <a:solidFill>
                  <a:schemeClr val="tx1"/>
                </a:solidFill>
              </a:rPr>
              <a:t>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541" y="827900"/>
            <a:ext cx="1062682" cy="9960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역할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156519" y="6522406"/>
            <a:ext cx="10312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※ </a:t>
            </a:r>
            <a:r>
              <a:rPr lang="ko-KR" altLang="en-US" sz="1200" b="1" smtClean="0"/>
              <a:t>양식에 얽매이지 말고 </a:t>
            </a:r>
            <a:r>
              <a:rPr lang="ko-KR" altLang="en-US" sz="1200" b="1"/>
              <a:t>내용 중심으로 </a:t>
            </a:r>
            <a:r>
              <a:rPr lang="ko-KR" altLang="en-US" sz="1200" b="1" smtClean="0"/>
              <a:t>작성하고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필요시 </a:t>
            </a:r>
            <a:r>
              <a:rPr lang="en-US" altLang="ko-KR" sz="1200" b="1" smtClean="0"/>
              <a:t>2</a:t>
            </a:r>
            <a:r>
              <a:rPr lang="ko-KR" altLang="en-US" sz="1200" b="1" smtClean="0"/>
              <a:t>장으로 분량 늘여도 무방</a:t>
            </a:r>
            <a:r>
              <a:rPr lang="ko-KR" altLang="en-US" sz="1200" b="1"/>
              <a:t> </a:t>
            </a:r>
            <a:r>
              <a:rPr lang="en-US" altLang="ko-KR" sz="1200" b="1"/>
              <a:t>/ </a:t>
            </a:r>
            <a:r>
              <a:rPr lang="ko-KR" altLang="en-US" sz="1200" b="1"/>
              <a:t>참고할 포트폴리오가 있다면 함께 제출하거나 링크 삽입 </a:t>
            </a:r>
            <a:r>
              <a:rPr lang="ko-KR" altLang="en-US" sz="1200" b="1" smtClean="0"/>
              <a:t>가능</a:t>
            </a:r>
            <a:endParaRPr lang="ko-KR" altLang="en-US" sz="1200" b="1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416908" y="2897075"/>
          <a:ext cx="10440000" cy="232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163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Hard Skill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다룰 수 있는 디지털 도구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 언어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및 보유 기술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에 대해 작성</a:t>
                      </a:r>
                      <a:endParaRPr lang="en-US" altLang="ko-KR" sz="1200" b="0" i="1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예시 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: Python, Javascript,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 SQL,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머신러닝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, RPA,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웹크롤링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비전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1632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 Skill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협업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관련해 강점을 가진 역량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태도가 있다면 작성하고 보유근거 제시</a:t>
                      </a:r>
                      <a:endParaRPr lang="ko-KR" altLang="en-US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6541" y="2000522"/>
            <a:ext cx="1062682" cy="7200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기본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정보</a:t>
            </a:r>
            <a:endParaRPr lang="ko-KR" altLang="en-US" sz="16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416908" y="2000523"/>
          <a:ext cx="10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소속회사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MBTI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선택사항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참가조건</a:t>
                      </a:r>
                      <a:r>
                        <a:rPr lang="en-US" altLang="ko-KR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후 체크해 주세요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아이콘 활용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사전학습을 수료하였습니다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팀밋업과 해커톤 본선 참석이 가능합니다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6541" y="5383824"/>
            <a:ext cx="1062682" cy="106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기타</a:t>
            </a:r>
            <a:endParaRPr lang="ko-KR" altLang="en-US" sz="16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1416908" y="5383823"/>
          <a:ext cx="10440000" cy="106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533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직무 커리어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담당했던 업무에 대해 작성</a:t>
                      </a:r>
                      <a:endParaRPr lang="ko-KR" altLang="en-US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53391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 포부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참가자로 꼭 선정되어야 하는 이유와 해커톤에 임하는 자세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서술</a:t>
                      </a:r>
                      <a:endParaRPr lang="ko-KR" altLang="en-US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26541" y="2884546"/>
            <a:ext cx="1062682" cy="23390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보유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역량</a:t>
            </a:r>
            <a:endParaRPr lang="ko-KR" altLang="en-US" sz="1600" b="1"/>
          </a:p>
        </p:txBody>
      </p:sp>
      <p:pic>
        <p:nvPicPr>
          <p:cNvPr id="12" name="Picture 2" descr="Che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80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he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83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185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참가신청서 : 개발자(Developer)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참가신청서 : 기획자(Dreamer)</dc:title>
  <dc:creator>김두환</dc:creator>
  <cp:lastModifiedBy>김두환</cp:lastModifiedBy>
  <cp:revision>3</cp:revision>
  <dcterms:created xsi:type="dcterms:W3CDTF">2024-10-24T00:36:52Z</dcterms:created>
  <dcterms:modified xsi:type="dcterms:W3CDTF">2024-10-24T00:38:51Z</dcterms:modified>
</cp:coreProperties>
</file>