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83C0-ACA2-486D-9E9B-1C666DA7C0D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A50C1-335E-4F09-8758-249B882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sz="1200" b="0" i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A3D2A-5184-4872-B351-BE15E61F0E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5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3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(쪽번호 있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" y="0"/>
            <a:ext cx="12192000" cy="684000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26026" y="81147"/>
            <a:ext cx="10363200" cy="540000"/>
          </a:xfrm>
        </p:spPr>
        <p:txBody>
          <a:bodyPr anchor="ctr">
            <a:noAutofit/>
          </a:bodyPr>
          <a:lstStyle>
            <a:lvl1pPr algn="l" defTabSz="867583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600" b="1" kern="1200" spc="-9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1" y="6478273"/>
            <a:ext cx="74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pPr/>
              <a:t>‹#›</a:t>
            </a:fld>
            <a:r>
              <a:rPr lang="en-US" altLang="ko-KR" smtClean="0"/>
              <a:t>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3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6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참가신청서 </a:t>
            </a:r>
            <a:r>
              <a:rPr lang="en-US" altLang="ko-KR" smtClean="0"/>
              <a:t>: </a:t>
            </a:r>
            <a:r>
              <a:rPr lang="ko-KR" altLang="en-US" smtClean="0"/>
              <a:t>기획자</a:t>
            </a:r>
            <a:r>
              <a:rPr lang="en-US" altLang="ko-KR" smtClean="0"/>
              <a:t>(Dreamer)</a:t>
            </a:r>
            <a:endParaRPr lang="ko-KR" altLang="en-US" b="0" spc="0" dirty="0">
              <a:solidFill>
                <a:srgbClr val="D1EC3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16908" y="827901"/>
            <a:ext cx="10440000" cy="10169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현업 개선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협업 촉진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소통 강화 아이디어를 구상하고 결과물의 수준과 목표를 설정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목표 </a:t>
            </a:r>
            <a:r>
              <a:rPr lang="ko-KR" altLang="en-US" sz="1400" b="1">
                <a:solidFill>
                  <a:schemeClr val="tx1"/>
                </a:solidFill>
              </a:rPr>
              <a:t>달성을 위해 </a:t>
            </a:r>
            <a:r>
              <a:rPr lang="ko-KR" altLang="en-US" sz="1400" b="1" smtClean="0">
                <a:solidFill>
                  <a:schemeClr val="tx1"/>
                </a:solidFill>
              </a:rPr>
              <a:t>아이디어 </a:t>
            </a:r>
            <a:r>
              <a:rPr lang="ko-KR" altLang="en-US" sz="1400" b="1">
                <a:solidFill>
                  <a:schemeClr val="tx1"/>
                </a:solidFill>
              </a:rPr>
              <a:t>실현을 위한 계획을 수립하고 </a:t>
            </a:r>
            <a:r>
              <a:rPr lang="ko-KR" altLang="en-US" sz="1400" b="1" smtClean="0">
                <a:solidFill>
                  <a:schemeClr val="tx1"/>
                </a:solidFill>
              </a:rPr>
              <a:t>팀원 간 의견을 조율하며</a:t>
            </a:r>
            <a:r>
              <a:rPr lang="en-US" altLang="ko-KR" sz="1400" b="1" smtClean="0">
                <a:solidFill>
                  <a:schemeClr val="tx1"/>
                </a:solidFill>
              </a:rPr>
              <a:t> </a:t>
            </a:r>
            <a:r>
              <a:rPr lang="ko-KR" altLang="en-US" sz="1400" b="1" smtClean="0">
                <a:solidFill>
                  <a:schemeClr val="tx1"/>
                </a:solidFill>
              </a:rPr>
              <a:t>팀을 리딩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※ </a:t>
            </a:r>
            <a:r>
              <a:rPr lang="ko-KR" altLang="en-US" sz="1400" b="1" smtClean="0">
                <a:solidFill>
                  <a:schemeClr val="tx1"/>
                </a:solidFill>
              </a:rPr>
              <a:t>데이터 분석</a:t>
            </a:r>
            <a:r>
              <a:rPr lang="en-US" altLang="ko-KR" sz="1400" b="1" smtClean="0">
                <a:solidFill>
                  <a:schemeClr val="tx1"/>
                </a:solidFill>
              </a:rPr>
              <a:t>, AI </a:t>
            </a:r>
            <a:r>
              <a:rPr lang="ko-KR" altLang="en-US" sz="1400" b="1" smtClean="0">
                <a:solidFill>
                  <a:schemeClr val="tx1"/>
                </a:solidFill>
              </a:rPr>
              <a:t>등 디지털 기술에 대한 전문 지식이 없어도 지원 가능</a:t>
            </a:r>
            <a:r>
              <a:rPr lang="en-US" altLang="ko-KR" sz="1400" b="1">
                <a:solidFill>
                  <a:schemeClr val="tx1"/>
                </a:solidFill>
              </a:rPr>
              <a:t> </a:t>
            </a:r>
            <a:r>
              <a:rPr lang="en-US" altLang="ko-KR" sz="1400" b="1" smtClean="0">
                <a:solidFill>
                  <a:schemeClr val="tx1"/>
                </a:solidFill>
              </a:rPr>
              <a:t>(</a:t>
            </a:r>
            <a:r>
              <a:rPr lang="ko-KR" altLang="en-US" sz="1400" b="1" smtClean="0">
                <a:solidFill>
                  <a:schemeClr val="tx1"/>
                </a:solidFill>
              </a:rPr>
              <a:t>추천역량 </a:t>
            </a:r>
            <a:r>
              <a:rPr lang="en-US" altLang="ko-KR" sz="1400" b="1" smtClean="0">
                <a:solidFill>
                  <a:schemeClr val="tx1"/>
                </a:solidFill>
              </a:rPr>
              <a:t>: </a:t>
            </a:r>
            <a:r>
              <a:rPr lang="ko-KR" altLang="en-US" sz="1400" b="1" smtClean="0">
                <a:solidFill>
                  <a:schemeClr val="tx1"/>
                </a:solidFill>
              </a:rPr>
              <a:t>기획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실행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협업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소통</a:t>
            </a:r>
            <a:r>
              <a:rPr lang="en-US" altLang="ko-KR" sz="1400" b="1" smtClean="0">
                <a:solidFill>
                  <a:schemeClr val="tx1"/>
                </a:solidFill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</a:rPr>
              <a:t>프로젝트 관리 등</a:t>
            </a:r>
            <a:r>
              <a:rPr lang="en-US" altLang="ko-KR" sz="1400" b="1" smtClean="0">
                <a:solidFill>
                  <a:schemeClr val="tx1"/>
                </a:solidFill>
              </a:rPr>
              <a:t>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26541" y="827900"/>
            <a:ext cx="1062682" cy="1016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역할</a:t>
            </a:r>
            <a:endParaRPr lang="en-US" altLang="ko-KR" sz="1600" b="1"/>
          </a:p>
        </p:txBody>
      </p:sp>
      <p:sp>
        <p:nvSpPr>
          <p:cNvPr id="98" name="직사각형 97"/>
          <p:cNvSpPr/>
          <p:nvPr/>
        </p:nvSpPr>
        <p:spPr>
          <a:xfrm>
            <a:off x="226541" y="2000522"/>
            <a:ext cx="1062682" cy="7200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기본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정보</a:t>
            </a:r>
            <a:endParaRPr lang="ko-KR" altLang="en-US" sz="1600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16908" y="2000523"/>
          <a:ext cx="10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소속회사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MBTI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선택사항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참가조건</a:t>
                      </a:r>
                      <a:r>
                        <a:rPr lang="en-US" altLang="ko-KR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후 체크해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주세요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아이콘 활용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사전학습을 수료하였습니다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팀밋업과 해커톤 본선 참석이 가능합니다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226541" y="2876205"/>
            <a:ext cx="1062682" cy="23369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제안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아이디어</a:t>
            </a:r>
            <a:endParaRPr lang="ko-KR" altLang="en-US" sz="1600" b="1"/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/>
          </p:nvPr>
        </p:nvGraphicFramePr>
        <p:xfrm>
          <a:off x="1416908" y="2876207"/>
          <a:ext cx="10440000" cy="233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396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아이디어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문제정의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해결이 필요한 현상과 그로 인한 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Pain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 Point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기술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 및 제안할 해결 방안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아이디어를 간단하게 서술</a:t>
                      </a:r>
                      <a:endParaRPr lang="ko-KR" altLang="en-US" sz="12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9400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아이디어 내용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어떤 데이터로 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아이디어 구현에 필요한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데이터명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사내외 데이터 수집 시스템 유무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해당할 경우만 작성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어떤 기술로 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결과물 구현을 위해 필요한 디지털 기술을 입력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AI,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딥러닝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RPA,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데이터분석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로우노코드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어떤 결과를 도출하여 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문제를 해결할 수 있는 아이디어와 구현 결과물의 모습을 구체적으로 기술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어떤 가치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비즈니스 임팩트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구현할 것인가 </a:t>
                      </a:r>
                      <a:r>
                        <a:rPr lang="en-US" altLang="ko-KR" sz="12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결과물을 현업에 적용할 경우 발생할 효과를 정량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정성으로 구분해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6519" y="6514531"/>
            <a:ext cx="5961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※ </a:t>
            </a:r>
            <a:r>
              <a:rPr lang="ko-KR" altLang="en-US" sz="1200" b="1" smtClean="0"/>
              <a:t>양식에 얽매이지 말고 </a:t>
            </a:r>
            <a:r>
              <a:rPr lang="ko-KR" altLang="en-US" sz="1200" b="1"/>
              <a:t>내용 중심으로 </a:t>
            </a:r>
            <a:r>
              <a:rPr lang="ko-KR" altLang="en-US" sz="1200" b="1" smtClean="0"/>
              <a:t>작성하고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필요시 </a:t>
            </a:r>
            <a:r>
              <a:rPr lang="en-US" altLang="ko-KR" sz="1200" b="1" smtClean="0"/>
              <a:t>2</a:t>
            </a:r>
            <a:r>
              <a:rPr lang="ko-KR" altLang="en-US" sz="1200" b="1" smtClean="0"/>
              <a:t>장으로 분량 늘여도 무방</a:t>
            </a:r>
            <a:endParaRPr lang="ko-KR" altLang="en-US" sz="1200" b="1"/>
          </a:p>
        </p:txBody>
      </p:sp>
      <p:sp>
        <p:nvSpPr>
          <p:cNvPr id="103" name="직사각형 102"/>
          <p:cNvSpPr/>
          <p:nvPr/>
        </p:nvSpPr>
        <p:spPr>
          <a:xfrm>
            <a:off x="226541" y="5366837"/>
            <a:ext cx="1062682" cy="106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기타</a:t>
            </a:r>
            <a:endParaRPr lang="ko-KR" altLang="en-US" sz="1600" b="1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416908" y="5366836"/>
          <a:ext cx="10440000" cy="106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533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직무 커리어</a:t>
                      </a:r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 역량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담당했던 업무에 대해 작성하고</a:t>
                      </a:r>
                      <a:r>
                        <a:rPr lang="en-US" altLang="ko-KR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본인이 강점을 가진 역량에 대해 서술</a:t>
                      </a:r>
                      <a:endParaRPr lang="ko-KR" altLang="en-US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53391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 포부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제안하는 아이디어가 꼭 선정되어야 하는 이유와 해커톤에 임하는 자세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서술</a:t>
                      </a:r>
                      <a:endParaRPr lang="ko-KR" altLang="en-US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8252" y="309455"/>
            <a:ext cx="560121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smtClean="0"/>
              <a:t>소속사 스마트 </a:t>
            </a:r>
            <a:r>
              <a:rPr lang="ko-KR" altLang="en-US" sz="1100" b="1" smtClean="0"/>
              <a:t>과제 등으로 이미 제안</a:t>
            </a:r>
            <a:r>
              <a:rPr lang="en-US" altLang="ko-KR" sz="1100" b="1" smtClean="0"/>
              <a:t>·</a:t>
            </a:r>
            <a:r>
              <a:rPr lang="ko-KR" altLang="en-US" sz="1100" b="1" smtClean="0"/>
              <a:t>구현된 </a:t>
            </a:r>
            <a:r>
              <a:rPr lang="ko-KR" altLang="en-US" sz="1100" b="1" smtClean="0"/>
              <a:t>아이디어는 </a:t>
            </a:r>
            <a:r>
              <a:rPr lang="ko-KR" altLang="en-US" sz="1100" b="1" smtClean="0"/>
              <a:t>선정되지 않으니 주의하세요</a:t>
            </a:r>
            <a:r>
              <a:rPr lang="en-US" altLang="ko-KR" sz="1100" b="1"/>
              <a:t>!</a:t>
            </a:r>
            <a:endParaRPr lang="ko-KR" altLang="en-US" sz="1100" b="1"/>
          </a:p>
        </p:txBody>
      </p:sp>
      <p:pic>
        <p:nvPicPr>
          <p:cNvPr id="1026" name="Picture 2" descr="Che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80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he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83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9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와이드스크린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참가신청서 : 기획자(Dreamer)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참가신청서 : 기획자(Dreamer)</dc:title>
  <dc:creator>김두환</dc:creator>
  <cp:lastModifiedBy>김두환</cp:lastModifiedBy>
  <cp:revision>1</cp:revision>
  <dcterms:created xsi:type="dcterms:W3CDTF">2024-10-24T00:36:52Z</dcterms:created>
  <dcterms:modified xsi:type="dcterms:W3CDTF">2024-10-24T00:37:16Z</dcterms:modified>
</cp:coreProperties>
</file>