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99B8-4D11-4C96-8CE6-FEDFDC745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81B63-C852-4B5F-83E5-46003CF99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13C85-CB30-45D8-99BC-4A6ED1D3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B271-D5DF-48FE-BFE5-F3221A6BD55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898A1-02E1-4550-A2DE-8352A0605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C797E-5ED4-4C18-8CD9-B2C4F6CA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19E5-AD0E-477E-B0A4-7F367EEAE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3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D24A7-1874-4A11-B5B9-57289094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AC41A-7BEE-4D21-BFC5-9D198B2EC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6902E-6D25-4E58-8BAF-ACC3A60F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B271-D5DF-48FE-BFE5-F3221A6BD55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6E91A-D54B-4261-900F-35FB9428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031FF-BCB5-43AC-81BC-C66D9CC5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19E5-AD0E-477E-B0A4-7F367EEAE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4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08F909-3EC3-4E6E-BCBC-EA052910E4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B1DB0-4F92-4853-A2EA-45C31B9F0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7C6A9-6A53-4BC6-832F-48501018E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B271-D5DF-48FE-BFE5-F3221A6BD55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F8C78-6C22-481E-96DC-0118DECCD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CDBD5-4C3F-472C-8FAA-41B0D7C3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19E5-AD0E-477E-B0A4-7F367EEAE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2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3688-F340-4D7F-9D1D-BC2038A7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2F5ED-204C-41A8-8361-5DE6BE0F3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711DF-4BCF-44F4-993F-0CE4E67F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B271-D5DF-48FE-BFE5-F3221A6BD55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00937-A339-4061-AB94-FB8397D21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E1B1A-28AD-43B4-BD18-CC7ECA99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19E5-AD0E-477E-B0A4-7F367EEAE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7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4212-4D91-44C9-BA69-AC65C29E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25AB4-5492-4AB5-93F6-4EE1A5FB6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BD61B-42F5-4105-9ED7-D2C63D1F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B271-D5DF-48FE-BFE5-F3221A6BD55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A23CE-55A1-4E51-924A-C9B30D30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D1330-A3A9-4267-914B-6016F6CE7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19E5-AD0E-477E-B0A4-7F367EEAE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6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E69F-5698-4A34-A4E7-75EB8F1B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A42F8-AC0A-44EF-B4C4-6E13D88EA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86D6C-5B3E-45C7-A36C-F2F8A8BE0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9B1F3-A2C9-48BD-A23B-9EEFEA8BD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B271-D5DF-48FE-BFE5-F3221A6BD55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CCF21-165F-48D4-942B-47192EEB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5467D-2C65-417E-BF05-216F6267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19E5-AD0E-477E-B0A4-7F367EEAE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2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A12F6-6ED6-40F8-9F97-D299969B3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A50D4-D8C9-4A8A-BB94-FD4A92E37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47B4D-15E8-42B5-90D1-5E6995626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EE7443-8D0A-4682-AE1F-8A0765D1D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4798E-81DC-465A-94DE-3DFA3A0EC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4C30A-4053-4590-8F72-72000A2BF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B271-D5DF-48FE-BFE5-F3221A6BD55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44CA6-422B-4BF0-B3D0-DCC6FADE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80202-E5E0-4E65-9229-0DC2EDDB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19E5-AD0E-477E-B0A4-7F367EEAE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8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0A3E-B49A-4A9B-BAB3-813879BCC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058B5-DDB5-4120-860D-A90011277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B271-D5DF-48FE-BFE5-F3221A6BD55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77EEB-6846-46D5-9958-390043D6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46131-648E-491B-8D99-2373B8C60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19E5-AD0E-477E-B0A4-7F367EEAE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17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19B1FC-92F6-4980-A179-E21D70AE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B271-D5DF-48FE-BFE5-F3221A6BD55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8C28B-2FB7-49F8-B868-625122D0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E7105-ACA6-4BCC-A690-8443F5D3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19E5-AD0E-477E-B0A4-7F367EEAE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9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4CD3-0E8B-44AD-A49D-E826B3894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F126F-EA49-4156-8C16-E8BE0FCC5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4C97B-A010-4A0A-85EC-7C1D3E562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72BCC-6640-4DF9-AA83-53C8EDB09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B271-D5DF-48FE-BFE5-F3221A6BD55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92DAC-FFBB-43A6-A06E-20787B0AE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78CDF-316E-4896-B892-9C1092F7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19E5-AD0E-477E-B0A4-7F367EEAE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24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CA99-925B-4D45-8646-6CF0F445C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3CD6E0-34DC-43A7-92C1-16B3CBB5E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FCB3E-0FC6-4859-B108-3C82FBCCF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19FB5-F6F6-4CF0-9F2B-6E6DBD01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B271-D5DF-48FE-BFE5-F3221A6BD55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E4577-8134-4C77-BE00-10EE2C675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C690D-4127-47F1-A961-26397009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19E5-AD0E-477E-B0A4-7F367EEAE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1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BBA0D4-4E96-4D79-A911-304FF8E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6566E-99C2-487F-AFD4-974365D08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420B1-76EF-43B5-94A9-710CB8D2F2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5B271-D5DF-48FE-BFE5-F3221A6BD55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360C3-2AE0-4E04-BF85-407D3C326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D5229-4715-468E-92B1-8472FCFED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B19E5-AD0E-477E-B0A4-7F367EEAE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B62A8-F0B6-4EBC-9FD3-0651488DB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yolo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4891B-E23D-44F2-9A7F-1469DE95A3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6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yolo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yolo</dc:title>
  <dc:creator>Rana Duman</dc:creator>
  <cp:lastModifiedBy>Rana Duman</cp:lastModifiedBy>
  <cp:revision>1</cp:revision>
  <dcterms:created xsi:type="dcterms:W3CDTF">2020-12-10T04:46:00Z</dcterms:created>
  <dcterms:modified xsi:type="dcterms:W3CDTF">2020-12-10T04:46:09Z</dcterms:modified>
</cp:coreProperties>
</file>