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ad27b0d5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ad27b0d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#1: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behind the algorithms you implemented with sufficient detail so that someone who's never seen the topic before could be prepared to understand the basics of the codebase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ad27b0d5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ad27b0d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aaf16d60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aaf16d6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b8dd54d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b8dd54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#3: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detailed explanation of your reference implementation, how you developed it, and why it can be trusted as accurate, Addresses #4: A detailed explanation of your reference implementation, how you developed it, and why it can be trusted as accurate, Addresses #4: A detailed description of your comparison testing structure, justifying how your tests maintained accuracy at each stage of your development process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ad27b0d5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ad27b0d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Addresses #1: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behind the algorithms you implemented with sufficient detail so that someone who's never seen the topic before could be prepared to understand the basics of the codebase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c3220954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c322095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Addresses #1: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behind the algorithms you implemented with sufficient detail so that someone who's never seen the topic before could be prepared to understand the basics of the codebase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c3220954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c322095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Addresses #1: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behind the algorithms you implemented with sufficient detail so that someone who's never seen the topic before could be prepared to understand the basics of the codebase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c3220954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c322095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Addresses #1: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behind the algorithms you implemented with sufficient detail so that someone who's never seen the topic before could be prepared to understand the basics of the codebase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a61ebd33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a61ebd3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a61ebd33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a61ebd3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97d7838b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97d7838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a61ebd337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a61ebd33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a61ebd337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a61ebd33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ad27b0d5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ad27b0d5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c78470cf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c78470c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a61ebd33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a61ebd3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b8dd54dd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b8dd54d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c322095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c32209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c3220954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c322095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c3220954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3c322095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a61ebd337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a61ebd33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af16d6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af16d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c3220954d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c3220954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c3220954d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3c322095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a61ebd337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3a61ebd33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c3220954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c322095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3ad27b0d5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3ad27b0d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3ad27b0d5f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3ad27b0d5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ad27b0d5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3ad27b0d5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ad27b0d5f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3ad27b0d5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a61ebd337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a61ebd33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3a61ebd337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3a61ebd3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a61ebd3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a61ebd3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Addresses #1: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behind the algorithms you implemented with sufficient detail so that someone who's never seen the topic before could be prepared to understand the basics of the codebase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3a61ebd337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3a61ebd33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61ebd337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a61ebd3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Addresses #1: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behind the algorithms you implemented with sufficient detail so that someone who's never seen the topic before could be prepared to understand the basics of the codebase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ad27b0d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ad27b0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61ebd337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61ebd33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a61ebd337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a61ebd33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ad27b0d5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ad27b0d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Addresses #1: </a:t>
            </a:r>
            <a:r>
              <a:rPr lang="en-US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behind the algorithms you implemented with sufficient detail so that someone who's never seen the topic before could be prepared to understand the basics of the codebase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hyperlink" Target="https://developer.nvidia.com/blog/nvidia-ampere-architecture-in-depth/" TargetMode="External"/><Relationship Id="rId5" Type="http://schemas.openxmlformats.org/officeDocument/2006/relationships/hyperlink" Target="https://images.nvidia.com/aem-dam/en-zz/Solutions/data-center/nvidia-ampere-architecture-whitepaper.pdf" TargetMode="External"/><Relationship Id="rId6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-2875" l="0" r="0" t="0"/>
          <a:stretch/>
        </p:blipFill>
        <p:spPr>
          <a:xfrm>
            <a:off x="0" y="-10254"/>
            <a:ext cx="9144000" cy="70658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2949813"/>
            <a:ext cx="9144000" cy="14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The journey to making 1-Dimensional Digital Signal Processing </a:t>
            </a:r>
            <a:r>
              <a:rPr b="1" i="1" lang="en-US" sz="2500"/>
              <a:t>FAST!</a:t>
            </a:r>
            <a:endParaRPr b="1" i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4/28/2023</a:t>
            </a:r>
            <a:endParaRPr sz="2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78500" y="5213350"/>
            <a:ext cx="7587000" cy="15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Author: Jeffrey Allen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Instructor: Dr. Michael Wise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37976" l="0" r="0" t="0"/>
          <a:stretch/>
        </p:blipFill>
        <p:spPr>
          <a:xfrm>
            <a:off x="1994125" y="197925"/>
            <a:ext cx="5334375" cy="19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convolution operation can be expressed as a summation: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y[n] = Σ(x[k] * h[n - k])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For each output sample (y[n]), we calculate the sum of the products of the input signal samples (x[k]) and the corresponding impulse response samples (h[n - k]).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summation runs over all possible values of k, typically from negative infinity to positive infinity. However, in practice, the range of k is limited by the non-zero duration of the input signal and impulse response.</a:t>
            </a:r>
            <a:endParaRPr sz="2900"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Quick Example</a:t>
            </a:r>
            <a:endParaRPr sz="4200"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Suppose we have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an input signal x[n] = {1, 2, 3}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an impulse response h[n] = {2, 1}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To compute the convolution, we follow these steps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Flip the impulse response: h_flipped[n] = {1, 2}.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Shift the flipped impulse response by n: h_shifted[n] = {1, 2} for n=0; h_shifted[n] = {0, 1, 2} for n=1; and so on.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Multiply and sum the corresponding samples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y[0] = (1*1) + (2*0) = 1;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y[1] = (1*2) + (2*1) = 4;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y[2] = (1*3) + (2*2) = 7;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y[3] = (2*3) = 6;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The output signal (convolution result) is y[n] = {1, 4, 7, 6}.</a:t>
            </a:r>
            <a:endParaRPr sz="2200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Quick Example</a:t>
            </a:r>
            <a:endParaRPr sz="4200"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588" y="1532375"/>
            <a:ext cx="6300826" cy="409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2046313" y="5746875"/>
            <a:ext cx="505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Thank you P. Giannakeris, P. Bassia, N. Kilis, R.T. Chadoulis Prof. Ioannis Pitas Aristotle University of Thessaloniki pitas@csd.auth.gr www.aiia.csd.auth.gr for the amazing visualization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Reference Implementation</a:t>
            </a:r>
            <a:endParaRPr sz="4200"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begin this project, I created a 1D Convolution reference implementation in python, leveraging the Numpy library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Why it can be trusted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 have done the convolution process by hand hundreds of times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 have read peer reviewed literature on how others do the process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 have translated the convolution algorithm in the BASIC programming language to python from The Engineering Guide to DSP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Testing process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“Gold standard” data was setup in the beginning of the project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output of each convolution run is compared to the gold standard and compares to within 1/100th accuracy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Further d</a:t>
            </a:r>
            <a:r>
              <a:rPr lang="en-US" sz="2000"/>
              <a:t>evelopment was conducted with APOD Cycle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Assess the issue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Parallelize the portions I could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Optimize parallelization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Deploy it to production codebase</a:t>
            </a:r>
            <a:endParaRPr sz="2000"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There is a mathematical trick though which speeds up the convolution process by great orders of magnitude…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Fast Fourier Transforms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Essentially, we convert the time-based values to the frequency spectrum where it is trivial to multiply each array element-wise, greatly improving the efficiency of obtaining the desired results. The runtime of time-based convolution is O(n</a:t>
            </a:r>
            <a:r>
              <a:rPr baseline="30000" lang="en-US" sz="2200"/>
              <a:t>2</a:t>
            </a:r>
            <a:r>
              <a:rPr lang="en-US" sz="2200"/>
              <a:t>) while using a DFT is O(n log n) </a:t>
            </a:r>
            <a:endParaRPr sz="2200"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926" y="5693900"/>
            <a:ext cx="331811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8062" y="4022100"/>
            <a:ext cx="4607874" cy="14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How it works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Basic 1D time convolution involves directly applying the convolution sum formula in the time domain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For each output sample, the input signal and impulse response are multiplied element-wise, and the products are summed to obtain the convolution result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Basic time convolution has a higher computational complexity than FFT convolution, with a complexity of O(n*m), where n is the length of the input signal, and m is the length of the impulse response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Time convolution does not require any additional overhead, such as the FFT and IFFT operations, making it more suitable for small input signals and impulse responses</a:t>
            </a:r>
            <a:endParaRPr sz="2200"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FFT and how it works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FFT convolution is based on the Convolution Theorem, which states that convolution in the time domain is equivalent to multiplication in the frequency domain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Both the input signal and the filter are transformed into the frequency domain using the Fast Fourier Transform. Then, the two frequency-domain signals are multiplied element-wise, and the Inverse Fast Fourier Transform (IFFT) is applied to the product to obtain the convolution result in the time domain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FFT convolution has a lower computational complexity than basic time convolution for large input signals and impulse responses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The downside for smaller input is FFT convolution introduces some overhead due to the forward and inverse FFT operations</a:t>
            </a:r>
            <a:endParaRPr sz="2200"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Ultimate motivation: Take the best parts of both worlds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Build a processor that produces an accurate result based on the size of the input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If the input is smaller, &lt;= 500 elements, use time based, everything greater, use FFT based convolution</a:t>
            </a:r>
            <a:endParaRPr sz="2600"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</a:t>
            </a:r>
            <a:r>
              <a:rPr lang="en-US"/>
              <a:t>GPU Computing Overview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GPUs are well-suited for parallel tasks, such as DSP operations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NVIDIA's CUDA is a popular platform for general-purpose GPU computing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CUDA allows developers to write C/C++ code that runs on NVIDIA GPUs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GPUs consist of thousands of small cores that can handle many threads simultaneously</a:t>
            </a:r>
            <a:endParaRPr sz="3100"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GPU Computing Overview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GPUs (Graphics Processing Units) were initially designed for rendering graphics, but they have evolved to support general-purpose computing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They feature a highly parallel architecture, with many small cores that can execute instructions concurrently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This parallelism makes GPUs well-suited for tasks that can be broken down into smaller, independent sub-tasks, such as DSP operations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4084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Introduction to Digital Signal Processing (DSP)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Convolution in 1-Dimensional Digital Signal Processing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GPU Computing Overview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Parallelization of Convolution on GPUs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Code Execution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Performance Considerations</a:t>
            </a:r>
            <a:endParaRPr sz="27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GPU Computing Overview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CUDA (Compute Unified Device Architecture) is a parallel computing platform and programming model developed by NVIDIA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It allows developers to leverage NVIDIA GPUs for general-purpose computing tasks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CUDA provides a C/C++ API, enabling developers to write GPU-accelerated code with familiar programming languages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GPU Computing Overview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CUDA code is organized into functions called "kernels," which are executed by multiple threads in parallel on the GPU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Threads are grouped into blocks, and blocks are organized into a grid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The programmer specifies the number of threads per block and the number of blocks in the grid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Each thread has a unique ID within its block, and each block has a unique ID within the grid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GPU Computing Overview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GPUs have a hierarchical memory structure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en-US"/>
              <a:t>Global memory</a:t>
            </a:r>
            <a:r>
              <a:rPr lang="en-US"/>
              <a:t> accessible by all threads and has the highest capacity but the slowest access time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en-US"/>
              <a:t>Shared memory</a:t>
            </a:r>
            <a:r>
              <a:rPr lang="en-US"/>
              <a:t> shared by all threads in a block, allowing for efficient data exchange between threads. It has lower capacity than global memory but faster access time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en-US"/>
              <a:t>Local memory</a:t>
            </a:r>
            <a:r>
              <a:rPr lang="en-US"/>
              <a:t> private to each thread and used for local variables or temporary data storage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en-US"/>
              <a:t>Constant and texture memory</a:t>
            </a:r>
            <a:r>
              <a:rPr lang="en-US"/>
              <a:t> read-only memory optimized for specific access patterns</a:t>
            </a:r>
            <a:endParaRPr sz="2900"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4. Parallelization of Convolution on GPUs</a:t>
            </a:r>
            <a:endParaRPr sz="3800"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Convolution can be parallelized by dividing the the work needed to be done to convolve the signals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Each thread on the GPU computes the convolution for a subset of the output signal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Threads access shared memory to read input signal and filter coefficients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Results are written back to memory after all threads complete their tasks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/>
              <a:t>Parallelization of Convolution on GPUs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GPUs excel at parallel tasks, while CPUs (Central Processing Units) are better suited for serial tasks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GPUs have more cores and can execute more threads simultaneously than CPUs, enabling them to process large amounts of data in parallel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CPUs have fewer cores but feature more complex control logic and larger caches, making them better suited for tasks that require sophisticated branching and decision-making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7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/>
              <a:t>Parallelization of Convolution on GPUs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Naive GPU Implementation</a:t>
            </a:r>
            <a:endParaRPr sz="3800"/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4450" y="2542125"/>
            <a:ext cx="4569550" cy="28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42125"/>
            <a:ext cx="4369686" cy="28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8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/>
              <a:t>Parallelization of Convolution on GPUs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Naive GPU Implementation</a:t>
            </a:r>
            <a:endParaRPr/>
          </a:p>
        </p:txBody>
      </p:sp>
      <p:pic>
        <p:nvPicPr>
          <p:cNvPr id="308" name="Google Shape;308;p38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0" y="14176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Python CPU Method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Read the input elements in it's neighbourhood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Read the convolutional filter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Perform the convolution computation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Write the result of the computation to it's index in the output array</a:t>
            </a:r>
            <a:endParaRPr sz="28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CUDA GPU Method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Same as above, but exploiting the fact each element in the output array can be computed independently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Have one thread per output index which is responsible for its computation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Parallelization of Convolution on GPUs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Testing</a:t>
            </a:r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0" y="14176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0" y="1417650"/>
            <a:ext cx="28881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I’ve written 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result_checker.py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which reads in files and compares outputs element-wise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main portion of the checker leverages the Numpy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allclose()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method returns True if two arrays are element-wise equal within a tolerance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There needs to be room for tolerance when dealing with floating point values because →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8232" y="1817850"/>
            <a:ext cx="6255769" cy="39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Parallelization of Convolution on GPUs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Optimization Opportunity</a:t>
            </a:r>
            <a:endParaRPr/>
          </a:p>
        </p:txBody>
      </p:sp>
      <p:pic>
        <p:nvPicPr>
          <p:cNvPr id="329" name="Google Shape;329;p40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0" y="14176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 the naive implementation, there are two calls to global memory which is not as efficient as it could be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filter doesn’t change during runtime, so we have the opportunity to put that into constant memory (beware though, constant memory is typically small, 64KB, so it only holds ~8192 float2 elements)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1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5. Code Execution with DFT</a:t>
            </a:r>
            <a:endParaRPr sz="4200"/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457200" y="1600200"/>
            <a:ext cx="8502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Let’s compare!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Convolving a signal consisting of 8,192 elements with a filter of 8,912 elements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1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1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Thing: The Simple Overview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4084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I’m going to explain the journey of creating a CUDA C++ interface that takes in an array of data, and based on the size of that data will make a decision about how to most efficiently process it</a:t>
            </a:r>
            <a:endParaRPr sz="270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2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5. Code Execution</a:t>
            </a:r>
            <a:endParaRPr sz="4200"/>
          </a:p>
        </p:txBody>
      </p:sp>
      <p:pic>
        <p:nvPicPr>
          <p:cNvPr id="348" name="Google Shape;348;p42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67115"/>
            <a:ext cx="9143999" cy="77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8900" y="4291191"/>
            <a:ext cx="9144000" cy="81836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 txBox="1"/>
          <p:nvPr/>
        </p:nvSpPr>
        <p:spPr>
          <a:xfrm>
            <a:off x="4009650" y="3489388"/>
            <a:ext cx="112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Versus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6. Performance Considerations</a:t>
            </a:r>
            <a:endParaRPr sz="4200"/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457200" y="1600200"/>
            <a:ext cx="8502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Thread organization (number of threads per block, number of blocks)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Efficient use of shared memory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Minimizing global memory access latency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Coalescing memory accesses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3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4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4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Performance Considerations</a:t>
            </a:r>
            <a:endParaRPr sz="4200"/>
          </a:p>
        </p:txBody>
      </p:sp>
      <p:sp>
        <p:nvSpPr>
          <p:cNvPr id="367" name="Google Shape;367;p44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Choosing the right thread organization is crucial for optimizing performance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The number of threads per block should be a multiple of the warp size (typically 32) to ensure full utilization of GPU cores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The number of blocks should be large enough to utilize all available streaming multiprocessors (SMs) on the GPU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Experimenting with different thread organizations can help find the optimal configuration for a specific problem</a:t>
            </a:r>
            <a:endParaRPr sz="3000"/>
          </a:p>
        </p:txBody>
      </p:sp>
      <p:pic>
        <p:nvPicPr>
          <p:cNvPr id="368" name="Google Shape;368;p44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5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Performance Considerations</a:t>
            </a:r>
            <a:endParaRPr sz="4200"/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NVIDIA generates whitepapers and blogs with all the information needed for a developer to maximize performance. Some examples include: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–"/>
            </a:pPr>
            <a:r>
              <a:rPr lang="en-US" sz="2900" u="sng">
                <a:solidFill>
                  <a:schemeClr val="hlink"/>
                </a:solidFill>
                <a:hlinkClick r:id="rId4"/>
              </a:rPr>
              <a:t>https://developer.nvidia.com/blog/nvidia-ampere-architecture-in-depth/</a:t>
            </a:r>
            <a:r>
              <a:rPr lang="en-US" sz="2900"/>
              <a:t> 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–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https://images.nvidia.com/aem-dam/en-zz/Solutions/data-center/nvidia-ampere-architecture-whitepaper.pdf</a:t>
            </a:r>
            <a:r>
              <a:rPr lang="en-US" sz="2900"/>
              <a:t> </a:t>
            </a:r>
            <a:endParaRPr sz="2900"/>
          </a:p>
        </p:txBody>
      </p:sp>
      <p:pic>
        <p:nvPicPr>
          <p:cNvPr id="377" name="Google Shape;377;p45"/>
          <p:cNvPicPr preferRelativeResize="0"/>
          <p:nvPr/>
        </p:nvPicPr>
        <p:blipFill rotWithShape="1">
          <a:blip r:embed="rId6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5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6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6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Performance Considerations</a:t>
            </a:r>
            <a:endParaRPr sz="4200"/>
          </a:p>
        </p:txBody>
      </p:sp>
      <p:sp>
        <p:nvSpPr>
          <p:cNvPr id="385" name="Google Shape;385;p46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Shared memory is faster than global memory but has limited capacity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Allocating too much shared memory per block can reduce the number of concurrent blocks that can be executed on an SM, leading to underutilization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Organizing data in shared memory to minimize bank conflicts (simultaneous access to the same memory bank) can improve performance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Using shared memory efficiently is key to achieving high performance in GPU-accelerated applications</a:t>
            </a:r>
            <a:endParaRPr sz="3000"/>
          </a:p>
        </p:txBody>
      </p:sp>
      <p:pic>
        <p:nvPicPr>
          <p:cNvPr id="386" name="Google Shape;386;p46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Performance Considerations</a:t>
            </a:r>
            <a:endParaRPr sz="4200"/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Global memory access is slow compared to shared memory and register access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Minimizing the number of global memory accesses by using shared memory, registers, or local memory can improve performance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When accessing global memory, try to read or write contiguous memory locations to take advantage of the GPU's memory coalescing capabilities</a:t>
            </a:r>
            <a:endParaRPr sz="3000"/>
          </a:p>
        </p:txBody>
      </p:sp>
      <p:pic>
        <p:nvPicPr>
          <p:cNvPr id="395" name="Google Shape;395;p47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8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8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Performance Considerations</a:t>
            </a:r>
            <a:endParaRPr sz="4200"/>
          </a:p>
        </p:txBody>
      </p:sp>
      <p:sp>
        <p:nvSpPr>
          <p:cNvPr id="403" name="Google Shape;403;p48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Coalesced memory accesses occur when threads within a warp access contiguous memory locations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Coalesced accesses can be combined into a single transaction, reducing memory access latency and improving performance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To maximize coalescing, organize data structures and memory access patterns so that threads within a warp access consecutive memory addresses</a:t>
            </a:r>
            <a:endParaRPr sz="3000"/>
          </a:p>
        </p:txBody>
      </p:sp>
      <p:pic>
        <p:nvPicPr>
          <p:cNvPr id="404" name="Google Shape;404;p48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8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9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9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Performance Considerations</a:t>
            </a:r>
            <a:endParaRPr sz="4200"/>
          </a:p>
        </p:txBody>
      </p:sp>
      <p:sp>
        <p:nvSpPr>
          <p:cNvPr id="412" name="Google Shape;412;p49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When parallelizing convolution, boundary conditions must be considered to ensure accurate results.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For example, when a thread calculates convolution at the edges of the input signal, it might need to access data outside its assigned segment.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In these cases, data can be padded or handled with customized strategies, such as zero-padding, boundary extension, or periodic boundary conditions.</a:t>
            </a:r>
            <a:endParaRPr sz="3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3000"/>
              <a:t>Properly handling boundary conditions is essential for correct convolution results and optimal performance.</a:t>
            </a:r>
            <a:endParaRPr sz="3000"/>
          </a:p>
        </p:txBody>
      </p:sp>
      <p:pic>
        <p:nvPicPr>
          <p:cNvPr id="413" name="Google Shape;413;p49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9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0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0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Conclusion</a:t>
            </a:r>
            <a:endParaRPr sz="4200"/>
          </a:p>
        </p:txBody>
      </p:sp>
      <p:sp>
        <p:nvSpPr>
          <p:cNvPr id="421" name="Google Shape;421;p50"/>
          <p:cNvSpPr txBox="1"/>
          <p:nvPr>
            <p:ph idx="1" type="body"/>
          </p:nvPr>
        </p:nvSpPr>
        <p:spPr>
          <a:xfrm>
            <a:off x="0" y="1417650"/>
            <a:ext cx="8959800" cy="4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1-Dimensional Digital Signal Processing is crucial in many applications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Convolution is a key operation in DSP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GPU computing with CUDA can accelerate DSP tasks, including convolution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Proper optimization techniques are essential for efficient GPU performance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Next steps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–"/>
            </a:pPr>
            <a:r>
              <a:rPr lang="en-US" sz="3100"/>
              <a:t>Include option for increasing batch size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–"/>
            </a:pPr>
            <a:r>
              <a:rPr lang="en-US" sz="3100"/>
              <a:t>Implement callbacks</a:t>
            </a:r>
            <a:endParaRPr sz="3100"/>
          </a:p>
        </p:txBody>
      </p:sp>
      <p:pic>
        <p:nvPicPr>
          <p:cNvPr id="422" name="Google Shape;422;p50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1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>
            <p:ph type="title"/>
          </p:nvPr>
        </p:nvSpPr>
        <p:spPr>
          <a:xfrm>
            <a:off x="0" y="295120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Q&amp;A</a:t>
            </a:r>
            <a:endParaRPr sz="4200"/>
          </a:p>
        </p:txBody>
      </p:sp>
      <p:pic>
        <p:nvPicPr>
          <p:cNvPr id="429" name="Google Shape;429;p51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0" y="1417650"/>
            <a:ext cx="8959800" cy="4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The world is is filled with </a:t>
            </a:r>
            <a:r>
              <a:rPr i="1" lang="en-US" sz="2100"/>
              <a:t>signals</a:t>
            </a:r>
            <a:r>
              <a:rPr lang="en-US" sz="2100"/>
              <a:t> (discrete-time sequences)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Images from remote space probes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Voltages generated by the heart/brain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Radar and sonar echoes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Seismic vibrations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Audio/Acoustics measurement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DSP is the science of using computers to understand these types of data. General goals can be: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Speech recognition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Filtering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Image enhancement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Neural networks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Data compression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Relies on mathematical techniques to process all this information</a:t>
            </a:r>
            <a:endParaRPr sz="210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n-US" sz="3400"/>
              <a:t>Introduction to Digital Signal Processing (DSP)</a:t>
            </a:r>
            <a:endParaRPr sz="3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2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References</a:t>
            </a:r>
            <a:endParaRPr sz="4200"/>
          </a:p>
        </p:txBody>
      </p:sp>
      <p:sp>
        <p:nvSpPr>
          <p:cNvPr id="436" name="Google Shape;436;p52"/>
          <p:cNvSpPr txBox="1"/>
          <p:nvPr>
            <p:ph idx="1" type="body"/>
          </p:nvPr>
        </p:nvSpPr>
        <p:spPr>
          <a:xfrm>
            <a:off x="0" y="1417650"/>
            <a:ext cx="9144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NVIDIA documentation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The Scientist and Engineer’s Guide to Digital Signal Processing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Programming Massively Parallel Processors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Fast 1D Convolution Algorithms from Aristotle University of Thessaloniki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WolfSound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Python Numpy and Matlab Documentation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3Blue1Brown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Julia Evans</a:t>
            </a:r>
            <a:endParaRPr sz="3100"/>
          </a:p>
        </p:txBody>
      </p:sp>
      <p:pic>
        <p:nvPicPr>
          <p:cNvPr id="437" name="Google Shape;437;p52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DSP (cont.)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0" y="1417650"/>
            <a:ext cx="9207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A digital signal is a sequence of numerical values representing a continuous-time signal that has been sampled at discrete intervals (sampled and quantized)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Once in digital form, the signal can be easily processed and manipulated using digital circuits and algorithms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DSP (cont.)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0" y="1417650"/>
            <a:ext cx="92070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DSP in Real-World Applications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–"/>
            </a:pPr>
            <a:r>
              <a:rPr lang="en-US" sz="3100"/>
              <a:t>Audio processing: noise reduction, equalization, and compression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–"/>
            </a:pPr>
            <a:r>
              <a:rPr lang="en-US" sz="3100"/>
              <a:t>Image processing: enhancement, filtering, and edge detection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–"/>
            </a:pPr>
            <a:r>
              <a:rPr lang="en-US" sz="3100"/>
              <a:t>Communications: channel equalization, error correction, and signal modulation/demodulation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–"/>
            </a:pPr>
            <a:r>
              <a:rPr lang="en-US" sz="3100"/>
              <a:t>Control systems: feedback control, adaptive filtering, and system identification</a:t>
            </a:r>
            <a:endParaRPr sz="3100"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Convolution in 1-Dimensional DSP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1600200"/>
            <a:ext cx="8502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Convolution is a fundamental operation in DSP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Involves combining an input signal with a filter (also known as an impulse response) to produce a modified output signal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Example 1: Edge detection for images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Example 2: Low pass filter for audio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Mathematically, convolution can be expressed as: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y[n] = Σ (x[k] * h[n - k])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where y[n] is the output signal, x[k] is the input signal, h[n] is the impulse response, and the summation runs over all possible values of k (* is the notation for convolving, not multiplication)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Convolution is a mathematical operation that combines two signals to create a third, modified signal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It is used to apply a filter to an input signal, which can be thought of as "smearing" or "blurring" one signal with another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In the context of DSP, the input signal might be an audio recording, and the filter could be designed to enhance or suppress specific frequencies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10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Convolution in 1-Dimensional DSP (cont.)</a:t>
            </a:r>
            <a:endParaRPr sz="420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0" y="1417650"/>
            <a:ext cx="91440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The impulse response (h[n]) is a representation of the filter's behavior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It describes how the filter responds to an impulse (a signal consisting of a single non-zero value followed by zeros)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By convolving the input signal with the impulse response, we apply the filter's behavior to the input signal, generating a modified output signal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40810" l="0" r="0" t="0"/>
          <a:stretch/>
        </p:blipFill>
        <p:spPr>
          <a:xfrm>
            <a:off x="7015775" y="6104650"/>
            <a:ext cx="2128225" cy="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0" y="6175100"/>
            <a:ext cx="71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B706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