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205231BC-1BC6-493E-9737-D4E8BD042255}"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5231BC-1BC6-493E-9737-D4E8BD042255}"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05231BC-1BC6-493E-9737-D4E8BD042255}"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5231BC-1BC6-493E-9737-D4E8BD04225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493B13B-7CC7-4AB2-9FD0-C33053333B43}" type="datetimeFigureOut">
              <a:rPr lang="en-IN" smtClean="0"/>
              <a:t>02-10-2022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5231BC-1BC6-493E-9737-D4E8BD042255}"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493B13B-7CC7-4AB2-9FD0-C33053333B43}" type="datetimeFigureOut">
              <a:rPr lang="en-IN" smtClean="0"/>
              <a:t>02-10-2022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05231BC-1BC6-493E-9737-D4E8BD042255}"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315200" cy="1293592"/>
          </a:xfrm>
        </p:spPr>
        <p:txBody>
          <a:bodyPr>
            <a:normAutofit/>
          </a:bodyPr>
          <a:lstStyle/>
          <a:p>
            <a:r>
              <a:rPr lang="en-IN" b="1" dirty="0"/>
              <a:t>RATING PREDICTION PROJECT</a:t>
            </a:r>
            <a:endParaRPr lang="en-IN" dirty="0"/>
          </a:p>
        </p:txBody>
      </p:sp>
      <p:sp>
        <p:nvSpPr>
          <p:cNvPr id="3" name="Text Placeholder 2"/>
          <p:cNvSpPr>
            <a:spLocks noGrp="1"/>
          </p:cNvSpPr>
          <p:nvPr>
            <p:ph type="body" idx="1"/>
          </p:nvPr>
        </p:nvSpPr>
        <p:spPr>
          <a:xfrm>
            <a:off x="1691680" y="5445224"/>
            <a:ext cx="7315200" cy="1098439"/>
          </a:xfrm>
        </p:spPr>
        <p:txBody>
          <a:bodyPr/>
          <a:lstStyle/>
          <a:p>
            <a:r>
              <a:rPr lang="en-IN" dirty="0"/>
              <a:t>Submitted By:                                                         </a:t>
            </a:r>
          </a:p>
          <a:p>
            <a:r>
              <a:rPr lang="en-IN" dirty="0" smtClean="0"/>
              <a:t> </a:t>
            </a:r>
            <a:r>
              <a:rPr lang="en-IN" dirty="0" err="1"/>
              <a:t>Harneet</a:t>
            </a:r>
            <a:r>
              <a:rPr lang="en-IN" dirty="0"/>
              <a:t> </a:t>
            </a:r>
            <a:r>
              <a:rPr lang="en-IN" dirty="0" err="1"/>
              <a:t>kaur</a:t>
            </a:r>
            <a:endParaRPr lang="en-IN" dirty="0"/>
          </a:p>
          <a:p>
            <a:endParaRPr lang="en-IN" dirty="0"/>
          </a:p>
        </p:txBody>
      </p:sp>
    </p:spTree>
    <p:extLst>
      <p:ext uri="{BB962C8B-B14F-4D97-AF65-F5344CB8AC3E}">
        <p14:creationId xmlns:p14="http://schemas.microsoft.com/office/powerpoint/2010/main" val="3264308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Interpretation of the Results:</a:t>
            </a:r>
            <a:r>
              <a:rPr lang="en-IN" dirty="0"/>
              <a:t/>
            </a:r>
            <a:br>
              <a:rPr lang="en-IN" dirty="0"/>
            </a:br>
            <a:endParaRPr lang="en-IN" dirty="0"/>
          </a:p>
        </p:txBody>
      </p:sp>
      <p:sp>
        <p:nvSpPr>
          <p:cNvPr id="3" name="Content Placeholder 2"/>
          <p:cNvSpPr>
            <a:spLocks noGrp="1"/>
          </p:cNvSpPr>
          <p:nvPr>
            <p:ph idx="1"/>
          </p:nvPr>
        </p:nvSpPr>
        <p:spPr>
          <a:xfrm>
            <a:off x="1435608" y="1916832"/>
            <a:ext cx="7498080" cy="4331568"/>
          </a:xfrm>
        </p:spPr>
        <p:txBody>
          <a:bodyPr/>
          <a:lstStyle/>
          <a:p>
            <a:r>
              <a:rPr lang="en-IN" dirty="0"/>
              <a:t>• </a:t>
            </a:r>
            <a:r>
              <a:rPr lang="en-IN" dirty="0" smtClean="0"/>
              <a:t>After </a:t>
            </a:r>
            <a:r>
              <a:rPr lang="en-IN" dirty="0"/>
              <a:t>Analysing and Visualizing I have concluded that 5star is the highest given rating by most of the customers and 3star is the least used rating. To remove </a:t>
            </a:r>
            <a:r>
              <a:rPr lang="en-IN" dirty="0" err="1"/>
              <a:t>NaN</a:t>
            </a:r>
            <a:r>
              <a:rPr lang="en-IN" dirty="0"/>
              <a:t> value I have used drop method and used Replace method to replace blank(-) value with some meaningful value. And used NLP techniques for model building.</a:t>
            </a:r>
          </a:p>
          <a:p>
            <a:endParaRPr lang="en-IN" dirty="0"/>
          </a:p>
        </p:txBody>
      </p:sp>
    </p:spTree>
    <p:extLst>
      <p:ext uri="{BB962C8B-B14F-4D97-AF65-F5344CB8AC3E}">
        <p14:creationId xmlns:p14="http://schemas.microsoft.com/office/powerpoint/2010/main" val="80191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916832"/>
            <a:ext cx="7498080" cy="1143000"/>
          </a:xfrm>
        </p:spPr>
        <p:txBody>
          <a:bodyPr>
            <a:normAutofit fontScale="90000"/>
          </a:bodyPr>
          <a:lstStyle/>
          <a:p>
            <a:r>
              <a:rPr lang="en-US" dirty="0" smtClean="0"/>
              <a:t>Conclusion</a:t>
            </a:r>
            <a:br>
              <a:rPr lang="en-US" dirty="0" smtClean="0"/>
            </a:br>
            <a:endParaRPr lang="en-IN" dirty="0"/>
          </a:p>
        </p:txBody>
      </p:sp>
    </p:spTree>
    <p:extLst>
      <p:ext uri="{BB962C8B-B14F-4D97-AF65-F5344CB8AC3E}">
        <p14:creationId xmlns:p14="http://schemas.microsoft.com/office/powerpoint/2010/main" val="175700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384137" cy="2286000"/>
          </a:xfrm>
        </p:spPr>
        <p:txBody>
          <a:bodyPr>
            <a:noAutofit/>
          </a:bodyPr>
          <a:lstStyle/>
          <a:p>
            <a:r>
              <a:rPr lang="en-IN" sz="1400" dirty="0">
                <a:effectLst/>
              </a:rPr>
              <a:t>• Key Findings and Conclusions of the </a:t>
            </a:r>
            <a:r>
              <a:rPr lang="en-IN" sz="1400" dirty="0" err="1" smtClean="0">
                <a:effectLst/>
              </a:rPr>
              <a:t>Study:</a:t>
            </a:r>
            <a:r>
              <a:rPr lang="en-IN" sz="800" dirty="0" err="1" smtClean="0">
                <a:effectLst/>
              </a:rPr>
              <a:t>After</a:t>
            </a:r>
            <a:r>
              <a:rPr lang="en-IN" sz="800" dirty="0" smtClean="0">
                <a:effectLst/>
              </a:rPr>
              <a:t> </a:t>
            </a:r>
            <a:r>
              <a:rPr lang="en-IN" sz="800" dirty="0">
                <a:effectLst/>
              </a:rPr>
              <a:t>Analysing and Visualizing I have concluded that 5star is the highest given rating by most of the customers and 3star is the least used rating. And also used </a:t>
            </a:r>
            <a:r>
              <a:rPr lang="en-IN" sz="800" dirty="0" err="1">
                <a:effectLst/>
              </a:rPr>
              <a:t>countplot</a:t>
            </a:r>
            <a:r>
              <a:rPr lang="en-IN" sz="800" dirty="0">
                <a:effectLst/>
              </a:rPr>
              <a:t>  to see different reviews used by the customers. To remove </a:t>
            </a:r>
            <a:r>
              <a:rPr lang="en-IN" sz="800" dirty="0" err="1">
                <a:effectLst/>
              </a:rPr>
              <a:t>NaN</a:t>
            </a:r>
            <a:r>
              <a:rPr lang="en-IN" sz="800" dirty="0">
                <a:effectLst/>
              </a:rPr>
              <a:t> value I have used drop method and used Replace method to replace blank(-) value with some meaningful value. And used NLP techniques for model building.</a:t>
            </a:r>
            <a:r>
              <a:rPr lang="en-IN" sz="1400" dirty="0">
                <a:effectLst/>
              </a:rPr>
              <a:t/>
            </a:r>
            <a:br>
              <a:rPr lang="en-IN" sz="1400" dirty="0">
                <a:effectLst/>
              </a:rPr>
            </a:br>
            <a:r>
              <a:rPr lang="en-IN" sz="1400" dirty="0">
                <a:effectLst/>
              </a:rPr>
              <a:t> </a:t>
            </a:r>
            <a:br>
              <a:rPr lang="en-IN" sz="1400" dirty="0">
                <a:effectLst/>
              </a:rPr>
            </a:br>
            <a:r>
              <a:rPr lang="en-IN" sz="1400" dirty="0">
                <a:effectLst/>
              </a:rPr>
              <a:t>• Learning Outcomes of the Study in respect of Data Science </a:t>
            </a:r>
            <a:r>
              <a:rPr lang="en-IN" sz="1400" dirty="0" smtClean="0">
                <a:effectLst/>
              </a:rPr>
              <a:t>:</a:t>
            </a:r>
            <a:r>
              <a:rPr lang="en-IN" sz="800" dirty="0" smtClean="0">
                <a:effectLst/>
              </a:rPr>
              <a:t>The </a:t>
            </a:r>
            <a:r>
              <a:rPr lang="en-IN" sz="800" dirty="0" err="1">
                <a:effectLst/>
              </a:rPr>
              <a:t>Dataframe</a:t>
            </a:r>
            <a:r>
              <a:rPr lang="en-IN" sz="800" dirty="0">
                <a:effectLst/>
              </a:rPr>
              <a:t> contains NAN values. To deal with these NAN values I used the drop method. I have used replace method to replace some blank data(-) with some meaningful data. I have applied different statistical operations. And also applied  </a:t>
            </a:r>
            <a:r>
              <a:rPr lang="en-IN" sz="800" dirty="0" err="1">
                <a:effectLst/>
              </a:rPr>
              <a:t>Countplot</a:t>
            </a:r>
            <a:r>
              <a:rPr lang="en-IN" sz="800" dirty="0">
                <a:effectLst/>
              </a:rPr>
              <a:t> for visualization and to understand it .  I have also used NLP techniques for further model buildi</a:t>
            </a:r>
            <a:r>
              <a:rPr lang="en-IN" sz="1400" dirty="0">
                <a:effectLst/>
              </a:rPr>
              <a:t>ng.</a:t>
            </a:r>
            <a:br>
              <a:rPr lang="en-IN" sz="1400" dirty="0">
                <a:effectLst/>
              </a:rPr>
            </a:br>
            <a:endParaRPr lang="en-IN" sz="1400" dirty="0"/>
          </a:p>
        </p:txBody>
      </p:sp>
    </p:spTree>
    <p:extLst>
      <p:ext uri="{BB962C8B-B14F-4D97-AF65-F5344CB8AC3E}">
        <p14:creationId xmlns:p14="http://schemas.microsoft.com/office/powerpoint/2010/main" val="301736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7315200" cy="1154097"/>
          </a:xfrm>
        </p:spPr>
        <p:txBody>
          <a:bodyPr/>
          <a:lstStyle/>
          <a:p>
            <a:r>
              <a:rPr lang="en-IN" b="1" dirty="0"/>
              <a:t>ACKNOWLEDGMENT</a:t>
            </a:r>
            <a:endParaRPr lang="en-IN" dirty="0"/>
          </a:p>
        </p:txBody>
      </p:sp>
      <p:sp>
        <p:nvSpPr>
          <p:cNvPr id="4" name="Content Placeholder 3"/>
          <p:cNvSpPr>
            <a:spLocks noGrp="1"/>
          </p:cNvSpPr>
          <p:nvPr>
            <p:ph idx="1"/>
          </p:nvPr>
        </p:nvSpPr>
        <p:spPr>
          <a:xfrm>
            <a:off x="899592" y="2852936"/>
            <a:ext cx="7315200" cy="3539527"/>
          </a:xfrm>
        </p:spPr>
        <p:txBody>
          <a:bodyPr/>
          <a:lstStyle/>
          <a:p>
            <a:r>
              <a:rPr lang="en-IN" dirty="0"/>
              <a:t> I would like to thank  Flip </a:t>
            </a:r>
            <a:r>
              <a:rPr lang="en-IN" dirty="0" err="1"/>
              <a:t>Robo</a:t>
            </a:r>
            <a:r>
              <a:rPr lang="en-IN" dirty="0"/>
              <a:t> Techniques and my SME </a:t>
            </a:r>
            <a:r>
              <a:rPr lang="en-IN" dirty="0" err="1"/>
              <a:t>Khusboo</a:t>
            </a:r>
            <a:r>
              <a:rPr lang="en-IN" dirty="0"/>
              <a:t> </a:t>
            </a:r>
            <a:r>
              <a:rPr lang="en-IN" dirty="0" err="1"/>
              <a:t>Garg</a:t>
            </a:r>
            <a:r>
              <a:rPr lang="en-IN" dirty="0"/>
              <a:t> who helped me in every possible way that she could and guide me through new things. </a:t>
            </a:r>
          </a:p>
          <a:p>
            <a:endParaRPr lang="en-IN" dirty="0"/>
          </a:p>
        </p:txBody>
      </p:sp>
    </p:spTree>
    <p:extLst>
      <p:ext uri="{BB962C8B-B14F-4D97-AF65-F5344CB8AC3E}">
        <p14:creationId xmlns:p14="http://schemas.microsoft.com/office/powerpoint/2010/main" val="262066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315200" cy="1154097"/>
          </a:xfrm>
        </p:spPr>
        <p:txBody>
          <a:bodyPr/>
          <a:lstStyle/>
          <a:p>
            <a:r>
              <a:rPr lang="en-IN" b="1" dirty="0"/>
              <a:t>INTRODUCTION</a:t>
            </a:r>
            <a:endParaRPr lang="en-IN" dirty="0"/>
          </a:p>
        </p:txBody>
      </p:sp>
      <p:sp>
        <p:nvSpPr>
          <p:cNvPr id="3" name="Content Placeholder 2"/>
          <p:cNvSpPr>
            <a:spLocks noGrp="1"/>
          </p:cNvSpPr>
          <p:nvPr>
            <p:ph idx="1"/>
          </p:nvPr>
        </p:nvSpPr>
        <p:spPr>
          <a:xfrm>
            <a:off x="914400" y="1988841"/>
            <a:ext cx="7315200" cy="4320520"/>
          </a:xfrm>
        </p:spPr>
        <p:txBody>
          <a:bodyPr>
            <a:normAutofit/>
          </a:bodyPr>
          <a:lstStyle/>
          <a:p>
            <a:endParaRPr lang="en-IN" dirty="0"/>
          </a:p>
        </p:txBody>
      </p:sp>
    </p:spTree>
    <p:extLst>
      <p:ext uri="{BB962C8B-B14F-4D97-AF65-F5344CB8AC3E}">
        <p14:creationId xmlns:p14="http://schemas.microsoft.com/office/powerpoint/2010/main" val="259546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348880"/>
            <a:ext cx="7315200" cy="4202929"/>
          </a:xfrm>
        </p:spPr>
        <p:txBody>
          <a:bodyPr>
            <a:noAutofit/>
          </a:bodyPr>
          <a:lstStyle/>
          <a:p>
            <a:r>
              <a:rPr lang="en-IN" sz="1600" b="1" dirty="0"/>
              <a:t>• Business Problem Framing:</a:t>
            </a:r>
            <a:r>
              <a:rPr lang="en-IN" sz="1600" dirty="0"/>
              <a:t/>
            </a:r>
            <a:br>
              <a:rPr lang="en-IN" sz="1600" dirty="0"/>
            </a:br>
            <a:r>
              <a:rPr lang="en-IN" sz="1600" dirty="0"/>
              <a:t> a website where people write different reviews for technical products. Now they are adding a new feature to their website </a:t>
            </a:r>
            <a:r>
              <a:rPr lang="en-IN" sz="1600" dirty="0" err="1"/>
              <a:t>i.e</a:t>
            </a:r>
            <a:r>
              <a:rPr lang="en-IN" sz="1600" dirty="0"/>
              <a:t> .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br>
              <a:rPr lang="en-IN" sz="1600" dirty="0"/>
            </a:br>
            <a:r>
              <a:rPr lang="en-IN" sz="1600" dirty="0" smtClean="0"/>
              <a:t/>
            </a:r>
            <a:br>
              <a:rPr lang="en-IN" sz="1600" dirty="0" smtClean="0"/>
            </a:br>
            <a:r>
              <a:rPr lang="en-IN" sz="1600" dirty="0"/>
              <a:t/>
            </a:r>
            <a:br>
              <a:rPr lang="en-IN" sz="1600" dirty="0"/>
            </a:br>
            <a:r>
              <a:rPr lang="en-IN" sz="1600" b="1" dirty="0" smtClean="0"/>
              <a:t>• </a:t>
            </a:r>
            <a:r>
              <a:rPr lang="en-IN" sz="1600" b="1" dirty="0"/>
              <a:t>Review of Literature:</a:t>
            </a:r>
            <a:r>
              <a:rPr lang="en-IN" sz="1600" dirty="0"/>
              <a:t/>
            </a:r>
            <a:br>
              <a:rPr lang="en-IN" sz="1600" dirty="0"/>
            </a:br>
            <a:r>
              <a:rPr lang="en-IN" sz="1600" dirty="0"/>
              <a:t>In this project, I have used </a:t>
            </a:r>
            <a:r>
              <a:rPr lang="en-IN" sz="1600" dirty="0" err="1"/>
              <a:t>Flipkart</a:t>
            </a:r>
            <a:r>
              <a:rPr lang="en-IN" sz="1600" dirty="0"/>
              <a:t> as a source for scrapping the data and making the database. I have used </a:t>
            </a:r>
            <a:r>
              <a:rPr lang="en-IN" sz="1600" dirty="0" err="1"/>
              <a:t>webscraping</a:t>
            </a:r>
            <a:r>
              <a:rPr lang="en-IN" sz="1600" dirty="0"/>
              <a:t>(selenium) to collect my data. I have scraped the ratings and reviews of different laptops, Phones, Headphones, smart watches, Professional Cameras, Printers, Monitors, Home </a:t>
            </a:r>
            <a:r>
              <a:rPr lang="en-IN" sz="1600" dirty="0" err="1"/>
              <a:t>theater</a:t>
            </a:r>
            <a:r>
              <a:rPr lang="en-IN" sz="1600" dirty="0"/>
              <a:t>, Router for building dataset.</a:t>
            </a:r>
            <a:br>
              <a:rPr lang="en-IN" sz="1600" dirty="0"/>
            </a:br>
            <a:r>
              <a:rPr lang="en-IN" sz="1600" dirty="0" smtClean="0"/>
              <a:t/>
            </a:r>
            <a:br>
              <a:rPr lang="en-IN" sz="1600" dirty="0" smtClean="0"/>
            </a:br>
            <a:r>
              <a:rPr lang="en-IN" sz="1600" dirty="0"/>
              <a:t/>
            </a:r>
            <a:br>
              <a:rPr lang="en-IN" sz="1600" dirty="0"/>
            </a:br>
            <a:r>
              <a:rPr lang="en-IN" sz="1600" b="1" dirty="0" smtClean="0"/>
              <a:t>• </a:t>
            </a:r>
            <a:r>
              <a:rPr lang="en-IN" sz="1600" b="1" dirty="0"/>
              <a:t>Motivation for the Problem Undertaken</a:t>
            </a:r>
            <a:r>
              <a:rPr lang="en-IN" sz="1600" dirty="0"/>
              <a:t/>
            </a:r>
            <a:br>
              <a:rPr lang="en-IN" sz="1600" dirty="0"/>
            </a:br>
            <a:r>
              <a:rPr lang="en-IN" sz="1600" dirty="0"/>
              <a:t>.Here I have </a:t>
            </a:r>
            <a:r>
              <a:rPr lang="en-IN" sz="1600" dirty="0" err="1"/>
              <a:t>builded</a:t>
            </a:r>
            <a:r>
              <a:rPr lang="en-IN" sz="1600" dirty="0"/>
              <a:t> a model with the help of NLP  which predicts ratings on the basis of customers reviews . for the betterment of business and customers. </a:t>
            </a:r>
            <a:br>
              <a:rPr lang="en-IN" sz="1600" dirty="0"/>
            </a:br>
            <a:r>
              <a:rPr lang="en-IN" sz="1600" dirty="0"/>
              <a:t> </a:t>
            </a:r>
            <a:br>
              <a:rPr lang="en-IN" sz="1600" dirty="0"/>
            </a:br>
            <a:r>
              <a:rPr lang="en-IN" sz="1600" dirty="0"/>
              <a:t> </a:t>
            </a:r>
            <a:br>
              <a:rPr lang="en-IN" sz="1600" dirty="0"/>
            </a:br>
            <a:r>
              <a:rPr lang="en-IN" sz="1600" dirty="0"/>
              <a:t> </a:t>
            </a:r>
            <a:br>
              <a:rPr lang="en-IN" sz="1600" dirty="0"/>
            </a:br>
            <a:endParaRPr lang="en-IN" sz="1600" dirty="0"/>
          </a:p>
        </p:txBody>
      </p:sp>
    </p:spTree>
    <p:extLst>
      <p:ext uri="{BB962C8B-B14F-4D97-AF65-F5344CB8AC3E}">
        <p14:creationId xmlns:p14="http://schemas.microsoft.com/office/powerpoint/2010/main" val="415024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9592" y="2204864"/>
            <a:ext cx="7315200" cy="1098439"/>
          </a:xfrm>
        </p:spPr>
        <p:txBody>
          <a:bodyPr>
            <a:normAutofit/>
          </a:bodyPr>
          <a:lstStyle/>
          <a:p>
            <a:r>
              <a:rPr lang="en-IN" sz="4400" b="1" dirty="0"/>
              <a:t>Analytical Problem Framing</a:t>
            </a:r>
            <a:endParaRPr lang="en-IN" sz="4400" dirty="0"/>
          </a:p>
          <a:p>
            <a:endParaRPr lang="en-IN" dirty="0"/>
          </a:p>
        </p:txBody>
      </p:sp>
    </p:spTree>
    <p:extLst>
      <p:ext uri="{BB962C8B-B14F-4D97-AF65-F5344CB8AC3E}">
        <p14:creationId xmlns:p14="http://schemas.microsoft.com/office/powerpoint/2010/main" val="315205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548680"/>
            <a:ext cx="7315200" cy="6309320"/>
          </a:xfrm>
        </p:spPr>
        <p:txBody>
          <a:bodyPr>
            <a:normAutofit/>
          </a:bodyPr>
          <a:lstStyle/>
          <a:p>
            <a:r>
              <a:rPr lang="en-IN" b="1" dirty="0"/>
              <a:t>• Mathematical / Analytical Modelling Problems:</a:t>
            </a:r>
            <a:endParaRPr lang="en-IN" dirty="0"/>
          </a:p>
          <a:p>
            <a:r>
              <a:rPr lang="en-IN" dirty="0"/>
              <a:t> The </a:t>
            </a:r>
            <a:r>
              <a:rPr lang="en-IN" dirty="0" err="1"/>
              <a:t>dataframe</a:t>
            </a:r>
            <a:r>
              <a:rPr lang="en-IN" dirty="0"/>
              <a:t> contains several rows and columns containing all the necessary information. To deal with </a:t>
            </a:r>
            <a:r>
              <a:rPr lang="en-IN" dirty="0" err="1"/>
              <a:t>NaN</a:t>
            </a:r>
            <a:r>
              <a:rPr lang="en-IN" dirty="0"/>
              <a:t> values present in the dataset and with replace method  I have replaced the (-) with the least rating number . I have used the drop method and I have also used several statistical and exploratory data visualizations for better understanding .</a:t>
            </a:r>
          </a:p>
          <a:p>
            <a:endParaRPr lang="en-IN" b="1" dirty="0" smtClean="0"/>
          </a:p>
          <a:p>
            <a:r>
              <a:rPr lang="en-IN" b="1" dirty="0" smtClean="0"/>
              <a:t>• </a:t>
            </a:r>
            <a:r>
              <a:rPr lang="en-IN" b="1" dirty="0"/>
              <a:t>Data Sources and their formats:</a:t>
            </a:r>
            <a:endParaRPr lang="en-IN" dirty="0"/>
          </a:p>
          <a:p>
            <a:r>
              <a:rPr lang="en-IN" dirty="0"/>
              <a:t> The source of data is </a:t>
            </a:r>
            <a:r>
              <a:rPr lang="en-IN" dirty="0" err="1"/>
              <a:t>flipkart</a:t>
            </a:r>
            <a:r>
              <a:rPr lang="en-IN" dirty="0"/>
              <a:t> websites for scraping reviews and ratings of different laptops, Phones, Headphones, smart watches, Professional Cameras, Printers, Monitors, Home </a:t>
            </a:r>
            <a:r>
              <a:rPr lang="en-IN" dirty="0" err="1"/>
              <a:t>theater</a:t>
            </a:r>
            <a:r>
              <a:rPr lang="en-IN" dirty="0"/>
              <a:t>, Router . from  Data is stored in a </a:t>
            </a:r>
            <a:r>
              <a:rPr lang="en-IN" dirty="0" err="1"/>
              <a:t>dataframe</a:t>
            </a:r>
            <a:r>
              <a:rPr lang="en-IN" dirty="0"/>
              <a:t> contains 20209 rows and 4 columns . containing all the details .</a:t>
            </a:r>
          </a:p>
          <a:p>
            <a:endParaRPr lang="en-IN" b="1" dirty="0" smtClean="0"/>
          </a:p>
          <a:p>
            <a:r>
              <a:rPr lang="en-IN" b="1" dirty="0" smtClean="0"/>
              <a:t>• </a:t>
            </a:r>
            <a:r>
              <a:rPr lang="en-IN" b="1" dirty="0"/>
              <a:t>Data </a:t>
            </a:r>
            <a:r>
              <a:rPr lang="en-IN" b="1" dirty="0" err="1"/>
              <a:t>Preprocessing</a:t>
            </a:r>
            <a:r>
              <a:rPr lang="en-IN" b="1" dirty="0"/>
              <a:t> Done: </a:t>
            </a:r>
            <a:endParaRPr lang="en-IN" dirty="0"/>
          </a:p>
          <a:p>
            <a:r>
              <a:rPr lang="en-IN" dirty="0"/>
              <a:t> There are NAN values present in the dataset and  to deal with the NAN values I have used drop method. I have used replace method and replaced some blank data with some meaningful data. So that I can make the model and further take prediction.</a:t>
            </a:r>
          </a:p>
          <a:p>
            <a:endParaRPr lang="en-IN" dirty="0"/>
          </a:p>
        </p:txBody>
      </p:sp>
    </p:spTree>
    <p:extLst>
      <p:ext uri="{BB962C8B-B14F-4D97-AF65-F5344CB8AC3E}">
        <p14:creationId xmlns:p14="http://schemas.microsoft.com/office/powerpoint/2010/main" val="34223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96752"/>
            <a:ext cx="7315200" cy="1293592"/>
          </a:xfrm>
        </p:spPr>
        <p:txBody>
          <a:bodyPr>
            <a:normAutofit/>
          </a:bodyPr>
          <a:lstStyle/>
          <a:p>
            <a:r>
              <a:rPr lang="en-IN" b="1" dirty="0"/>
              <a:t>Visualizations</a:t>
            </a:r>
            <a:r>
              <a:rPr lang="en-IN" dirty="0"/>
              <a:t/>
            </a:r>
            <a:br>
              <a:rPr lang="en-IN" dirty="0"/>
            </a:b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819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effectLst/>
              </a:rPr>
              <a:t>Used </a:t>
            </a:r>
            <a:r>
              <a:rPr lang="en-IN" sz="1800" dirty="0" err="1">
                <a:effectLst/>
              </a:rPr>
              <a:t>counplot</a:t>
            </a:r>
            <a:r>
              <a:rPr lang="en-IN" sz="1800" dirty="0">
                <a:effectLst/>
              </a:rPr>
              <a:t> for visualizing star rating and 5 is the most given rating and 3 is the least given rating</a:t>
            </a:r>
            <a:br>
              <a:rPr lang="en-IN" sz="1800" dirty="0">
                <a:effectLst/>
              </a:rPr>
            </a:br>
            <a:endParaRPr lang="en-IN" sz="1800" dirty="0"/>
          </a:p>
        </p:txBody>
      </p:sp>
      <p:pic>
        <p:nvPicPr>
          <p:cNvPr id="4" name="Content Placeholder 3" descr="C:\Users\Admin\Desktop\downloa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7499350" cy="3903602"/>
          </a:xfrm>
          <a:prstGeom prst="rect">
            <a:avLst/>
          </a:prstGeom>
          <a:noFill/>
          <a:ln>
            <a:noFill/>
          </a:ln>
        </p:spPr>
      </p:pic>
    </p:spTree>
    <p:extLst>
      <p:ext uri="{BB962C8B-B14F-4D97-AF65-F5344CB8AC3E}">
        <p14:creationId xmlns:p14="http://schemas.microsoft.com/office/powerpoint/2010/main" val="301424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effectLst/>
              </a:rPr>
              <a:t>Used </a:t>
            </a:r>
            <a:r>
              <a:rPr lang="en-IN" sz="1800" dirty="0" err="1">
                <a:effectLst/>
              </a:rPr>
              <a:t>counplot</a:t>
            </a:r>
            <a:r>
              <a:rPr lang="en-IN" sz="1800" dirty="0">
                <a:effectLst/>
              </a:rPr>
              <a:t> for visualizing </a:t>
            </a:r>
            <a:r>
              <a:rPr lang="en-IN" sz="1800" dirty="0" smtClean="0">
                <a:effectLst/>
              </a:rPr>
              <a:t>short reviews</a:t>
            </a:r>
            <a:r>
              <a:rPr lang="en-IN" sz="1800" dirty="0">
                <a:effectLst/>
              </a:rPr>
              <a:t/>
            </a:r>
            <a:br>
              <a:rPr lang="en-IN" sz="1800" dirty="0">
                <a:effectLst/>
              </a:rPr>
            </a:br>
            <a:endParaRPr lang="en-IN" sz="1800" dirty="0"/>
          </a:p>
        </p:txBody>
      </p:sp>
      <p:pic>
        <p:nvPicPr>
          <p:cNvPr id="4" name="Content Placeholder 3" descr="C:\Users\Admin\Desktop\download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499350" cy="5184576"/>
          </a:xfrm>
          <a:prstGeom prst="rect">
            <a:avLst/>
          </a:prstGeom>
          <a:noFill/>
          <a:ln>
            <a:noFill/>
          </a:ln>
        </p:spPr>
      </p:pic>
    </p:spTree>
    <p:extLst>
      <p:ext uri="{BB962C8B-B14F-4D97-AF65-F5344CB8AC3E}">
        <p14:creationId xmlns:p14="http://schemas.microsoft.com/office/powerpoint/2010/main" val="2928858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TotalTime>
  <Words>402</Words>
  <Application>Microsoft Office PowerPoint</Application>
  <PresentationFormat>On-screen Show (4:3)</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RATING PREDICTION PROJECT</vt:lpstr>
      <vt:lpstr>ACKNOWLEDGMENT</vt:lpstr>
      <vt:lpstr>INTRODUCTION</vt:lpstr>
      <vt:lpstr>• Business Problem Framing:  a website where people write different reviews for technical products. Now they are adding a new feature to their website i.e . The reviewer will have to add stars(rating) as well with the review. The rating is out 5 stars and it only has 5 options available 1 star, 2 stars, 3 stars, 4 stars, 5 stars. Now they want to predict ratings for the reviews which were written in the past and they don’t have a rating.    • Review of Literature: In this project, I have used Flipkart as a source for scrapping the data and making the database. I have used webscraping(selenium) to collect my data. I have scraped the ratings and reviews of different laptops, Phones, Headphones, smart watches, Professional Cameras, Printers, Monitors, Home theater, Router for building dataset.   • Motivation for the Problem Undertaken .Here I have builded a model with the help of NLP  which predicts ratings on the basis of customers reviews . for the betterment of business and customers.        </vt:lpstr>
      <vt:lpstr>PowerPoint Presentation</vt:lpstr>
      <vt:lpstr>PowerPoint Presentation</vt:lpstr>
      <vt:lpstr>Visualizations </vt:lpstr>
      <vt:lpstr>Used counplot for visualizing star rating and 5 is the most given rating and 3 is the least given rating </vt:lpstr>
      <vt:lpstr>Used counplot for visualizing short reviews </vt:lpstr>
      <vt:lpstr>Interpretation of the Results: </vt:lpstr>
      <vt:lpstr>Conclusion </vt:lpstr>
      <vt:lpstr>• Key Findings and Conclusions of the Study:After Analysing and Visualizing I have concluded that 5star is the highest given rating by most of the customers and 3star is the least used rating. And also used countplot  to see different reviews used by the customers. To remove NaN value I have used drop method and used Replace method to replace blank(-) value with some meaningful value. And used NLP techniques for model building.   • Learning Outcomes of the Study in respect of Data Science :The Dataframe contains NAN values. To deal with these NAN values I used the drop method. I have used replace method to replace some blank data(-) with some meaningful data. I have applied different statistical operations. And also applied  Countplot for visualization and to understand it .  I have also used NLP techniques for further model building.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Admin</dc:creator>
  <cp:lastModifiedBy>Admin</cp:lastModifiedBy>
  <cp:revision>3</cp:revision>
  <dcterms:created xsi:type="dcterms:W3CDTF">2022-10-02T12:54:56Z</dcterms:created>
  <dcterms:modified xsi:type="dcterms:W3CDTF">2022-10-02T13:20:02Z</dcterms:modified>
</cp:coreProperties>
</file>