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282" r:id="rId6"/>
    <p:sldId id="322" r:id="rId7"/>
    <p:sldId id="323" r:id="rId8"/>
    <p:sldId id="297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105" d="100"/>
          <a:sy n="105" d="100"/>
        </p:scale>
        <p:origin x="834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WEBSITE BARBERSHOP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373" y="12700"/>
            <a:ext cx="7965461" cy="520700"/>
          </a:xfrm>
        </p:spPr>
        <p:txBody>
          <a:bodyPr/>
          <a:lstStyle/>
          <a:p>
            <a:r>
              <a:rPr lang="en-US" dirty="0"/>
              <a:t>FLOWCHART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3752C-C03E-4575-49E4-AD092D405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40" y="469900"/>
            <a:ext cx="4042760" cy="63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6" y="548668"/>
            <a:ext cx="10511627" cy="1012785"/>
          </a:xfrm>
        </p:spPr>
        <p:txBody>
          <a:bodyPr/>
          <a:lstStyle/>
          <a:p>
            <a:r>
              <a:rPr lang="en-US" dirty="0"/>
              <a:t>FLOWCHART ADMIN (AKSES PANEL ADMIN)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D8DCE-B351-BE12-4F4F-C34EE7CB3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570" y="1561453"/>
            <a:ext cx="6771202" cy="503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F98F-DEDA-16EA-F1E0-5EEF59A2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539" y="329338"/>
            <a:ext cx="2386585" cy="329030"/>
          </a:xfrm>
        </p:spPr>
        <p:txBody>
          <a:bodyPr/>
          <a:lstStyle/>
          <a:p>
            <a:r>
              <a:rPr lang="en-US" dirty="0"/>
              <a:t>SWOT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39BB-7483-7D4E-B50E-96446F7F9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8640" y="593150"/>
            <a:ext cx="10511627" cy="56064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STRENGTH</a:t>
            </a:r>
          </a:p>
          <a:p>
            <a:pPr marL="0" indent="0">
              <a:buNone/>
            </a:pPr>
            <a:r>
              <a:rPr lang="en-US" dirty="0"/>
              <a:t>🌐 </a:t>
            </a:r>
            <a:r>
              <a:rPr lang="en-US" dirty="0" err="1"/>
              <a:t>Aksesibilitas</a:t>
            </a:r>
            <a:r>
              <a:rPr lang="en-US" dirty="0"/>
              <a:t> 24/7 –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booking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🧾 </a:t>
            </a:r>
            <a:r>
              <a:rPr lang="en-US" dirty="0" err="1"/>
              <a:t>Transparansi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&amp; Harga –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dan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🔍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– Halaman "About"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WEAKNESS</a:t>
            </a:r>
          </a:p>
          <a:p>
            <a:pPr marL="0" indent="0">
              <a:buNone/>
            </a:pPr>
            <a:r>
              <a:rPr lang="en-US" dirty="0"/>
              <a:t>💻 </a:t>
            </a:r>
            <a:r>
              <a:rPr lang="en-US" dirty="0" err="1"/>
              <a:t>Butuh</a:t>
            </a:r>
            <a:r>
              <a:rPr lang="en-US" dirty="0"/>
              <a:t> Akses Internet – Tidak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digital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OPPORTUNITIES</a:t>
            </a:r>
          </a:p>
          <a:p>
            <a:pPr marL="0" indent="0">
              <a:buNone/>
            </a:pPr>
            <a:r>
              <a:rPr lang="en-US" dirty="0"/>
              <a:t>📱 Integrasi </a:t>
            </a:r>
            <a:r>
              <a:rPr lang="en-US" dirty="0" err="1"/>
              <a:t>dengan</a:t>
            </a:r>
            <a:r>
              <a:rPr lang="en-US" dirty="0"/>
              <a:t> WhatsApp / Reminder SMS –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kenyamanan</a:t>
            </a:r>
            <a:r>
              <a:rPr lang="en-US" dirty="0"/>
              <a:t> user.</a:t>
            </a:r>
          </a:p>
          <a:p>
            <a:pPr marL="0" indent="0">
              <a:buNone/>
            </a:pPr>
            <a:r>
              <a:rPr lang="en-US" dirty="0"/>
              <a:t>⭐ </a:t>
            </a:r>
            <a:r>
              <a:rPr lang="en-US" dirty="0" err="1"/>
              <a:t>Testimoni</a:t>
            </a:r>
            <a:r>
              <a:rPr lang="en-US" dirty="0"/>
              <a:t> &amp; Review – Bisa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review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THREATS</a:t>
            </a:r>
          </a:p>
          <a:p>
            <a:pPr marL="0" indent="0">
              <a:buNone/>
            </a:pPr>
            <a:r>
              <a:rPr lang="en-US" dirty="0"/>
              <a:t>🧑‍💻 </a:t>
            </a:r>
            <a:r>
              <a:rPr lang="en-US" dirty="0" err="1"/>
              <a:t>Kompetitor</a:t>
            </a:r>
            <a:r>
              <a:rPr lang="en-US" dirty="0"/>
              <a:t> – Barbershop lain juga </a:t>
            </a:r>
            <a:r>
              <a:rPr lang="en-US" dirty="0" err="1"/>
              <a:t>bisa</a:t>
            </a:r>
            <a:r>
              <a:rPr lang="en-US" dirty="0"/>
              <a:t> punya website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canggih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🔧 Downtime / Error System – Kalau website error </a:t>
            </a:r>
            <a:r>
              <a:rPr lang="en-US" dirty="0" err="1"/>
              <a:t>saat</a:t>
            </a:r>
            <a:r>
              <a:rPr lang="en-US" dirty="0"/>
              <a:t> user </a:t>
            </a:r>
            <a:r>
              <a:rPr lang="en-US" dirty="0" err="1"/>
              <a:t>mau</a:t>
            </a:r>
            <a:r>
              <a:rPr lang="en-US" dirty="0"/>
              <a:t> booking,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🤖 Spam Booking – Kalau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booking </a:t>
            </a:r>
            <a:r>
              <a:rPr lang="en-US" dirty="0" err="1"/>
              <a:t>palsu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53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{BEB2E86F-59C2-408B-8E4F-99ED0691CA54}tf78438558_win32</Template>
  <TotalTime>69</TotalTime>
  <Words>145</Words>
  <Application>Microsoft Office PowerPoint</Application>
  <PresentationFormat>Widescreen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Sabon Next LT</vt:lpstr>
      <vt:lpstr>Custom</vt:lpstr>
      <vt:lpstr>WEBSITE BARBERSHOP</vt:lpstr>
      <vt:lpstr>FLOWCHART USER</vt:lpstr>
      <vt:lpstr>FLOWCHART ADMIN (AKSES PANEL ADMIN)</vt:lpstr>
      <vt:lpstr>SWOT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Kevin Alexander</dc:creator>
  <cp:lastModifiedBy>rda .</cp:lastModifiedBy>
  <cp:revision>2</cp:revision>
  <dcterms:created xsi:type="dcterms:W3CDTF">2025-04-21T11:43:14Z</dcterms:created>
  <dcterms:modified xsi:type="dcterms:W3CDTF">2025-04-26T01:50:01Z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