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44" r:id="rId14"/>
    <p:sldId id="1249" r:id="rId15"/>
    <p:sldId id="1230" r:id="rId16"/>
    <p:sldId id="1246" r:id="rId17"/>
    <p:sldId id="1233" r:id="rId18"/>
    <p:sldId id="1235" r:id="rId19"/>
    <p:sldId id="1245" r:id="rId20"/>
    <p:sldId id="1232" r:id="rId21"/>
    <p:sldId id="1237" r:id="rId22"/>
    <p:sldId id="1236" r:id="rId23"/>
    <p:sldId id="1251" r:id="rId24"/>
    <p:sldId id="1238" r:id="rId25"/>
    <p:sldId id="1239" r:id="rId26"/>
    <p:sldId id="1240" r:id="rId27"/>
    <p:sldId id="1252" r:id="rId28"/>
    <p:sldId id="1248" r:id="rId29"/>
    <p:sldId id="1247" r:id="rId30"/>
    <p:sldId id="1243" r:id="rId31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567" autoAdjust="0"/>
  </p:normalViewPr>
  <p:slideViewPr>
    <p:cSldViewPr>
      <p:cViewPr varScale="1">
        <p:scale>
          <a:sx n="82" d="100"/>
          <a:sy n="82" d="100"/>
        </p:scale>
        <p:origin x="1334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054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266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68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170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990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</a:t>
            </a:r>
            <a:r>
              <a:rPr lang="en-US" altLang="de-DE" i="1" smtClean="0">
                <a:solidFill>
                  <a:srgbClr val="CC6600"/>
                </a:solidFill>
              </a:rPr>
              <a:t>&amp; brainfriendly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(1) pass|failure    (2)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73216"/>
            <a:ext cx="7477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Constraints -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+ facet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Type, parameters, 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</a:t>
            </a: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depends on a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exprXP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            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ValueMinCount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73216"/>
            <a:ext cx="7477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Constraints -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exprXP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distinctMsg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</a:t>
            </a:r>
            <a:r>
              <a:rPr lang="de-DE" sz="200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ValueDistinct</a:t>
            </a:r>
            <a:endParaRPr lang="de-DE" sz="200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725144"/>
            <a:ext cx="7477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Constraints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categorization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Unary		- targets </a:t>
            </a:r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   e.g. &lt;value&gt;, &lt;valuePair&gt;, &lt;docTree&gt;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- targets a </a:t>
            </a:r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 of resources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	   e.g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&gt;, &lt;folderSimilar&gt;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Closed		- </a:t>
            </a:r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excludes impact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 e.g. &lt;value&gt;, &lt;valueCompared&gt;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		- </a:t>
            </a:r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allows impact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e.g. &lt;foxvalue&gt;, &lt;foxvaluePair&gt;, &lt;links&gt;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229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Constraints -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82452"/>
            <a:ext cx="7277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constraints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&lt;file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&gt;, &lt;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3" y="5429969"/>
            <a:ext cx="7839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Target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&lt;file&gt; or &lt;folder&gt;</a:t>
            </a: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</a:t>
            </a:r>
            <a:endParaRPr lang="de-DE" sz="2400" b="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contribution to the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5967"/>
            <a:ext cx="9144000" cy="9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 constraints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&gt;, &lt;folderSimilar&gt;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  &lt;hyperdocTree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452464"/>
            <a:ext cx="8315325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definition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connectors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Connector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: foxpath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303646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Connector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: href-expression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55151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Connector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: URI-expression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definition -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connectors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Connector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: mirror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04745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Connector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: URI-template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89634"/>
            <a:ext cx="6619875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7112"/>
            <a:ext cx="9144000" cy="16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821" y="1738342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selected folder </a:t>
            </a: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+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845385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check conformance to a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constraints („schema“) </a:t>
            </a: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371703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486916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28850"/>
            <a:ext cx="6124575" cy="2800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definition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-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by target declarations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988840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referenced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(@linkName)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973" y="3429000"/>
            <a:ext cx="827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local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	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(@navigateFOX,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@hrefXP, @uriXP, …)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definition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- used by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53022"/>
            <a:ext cx="74295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ValueCompared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515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DocSimilar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Link definition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constraints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6386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779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Links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resolvable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and yield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at least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56" y="383143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Exactly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Intermezzo (interfoxo)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the </a:t>
            </a:r>
            <a:r>
              <a:rPr lang="de-DE" sz="2400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400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amazing fox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look at …</a:t>
            </a: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greenfox/declarative-amsterdam-2020/the-amazing-fox/the-amazing-fox.txt</a:t>
            </a:r>
          </a:p>
          <a:p>
            <a:pPr marL="0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greenfox/declarative-amsterdam-2020/tutorial-foxpath/tutorial-foxpath.txt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583" y="3573016"/>
            <a:ext cx="84545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example, node tree and file system navigation can be freely mixed, e.g.</a:t>
            </a:r>
          </a:p>
          <a:p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600" b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fox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"ancestor~::decl*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*.gfox.xml[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*:docSimilar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</a:p>
          <a:p>
            <a:endParaRPr lang="de-DE" b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selects files based on their structured XML content. Or</a:t>
            </a:r>
          </a:p>
          <a:p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600" b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fox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"ancestor~::decl*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airport-*.json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jdoc(.)[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iata eq 'WAT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</a:t>
            </a:r>
          </a:p>
          <a:p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selects files </a:t>
            </a:r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based </a:t>
            </a:r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their structured JSON content.</a:t>
            </a:r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b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-133265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179512" y="6307723"/>
            <a:ext cx="8933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NOTE: In Greenfox, the roles of / and \ are reversed. If you use </a:t>
            </a:r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fox</a:t>
            </a:r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with option </a:t>
            </a:r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–b</a:t>
            </a:r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it behaves like Greenfox.</a:t>
            </a:r>
            <a:endParaRPr lang="de-DE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Results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 and facet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Result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example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76"/>
            <a:ext cx="9144000" cy="3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 Report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example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3: 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you are ready to familiarize yourself with</a:t>
            </a:r>
            <a:endParaRPr lang="de-DE" sz="32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82452"/>
            <a:ext cx="7277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Important, but only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mentioned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&lt;focusNode&gt;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 - changing evaluation context</a:t>
            </a:r>
          </a:p>
          <a:p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Variable bindings in XPath and Foxpath (e.g. </a:t>
            </a: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$fileName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Dealing with archives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JSON, CSV, HTML, .txt </a:t>
            </a:r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(see </a:t>
            </a:r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 </a:t>
            </a:r>
            <a:r>
              <a:rPr lang="de-DE" sz="28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demo-mediatype</a:t>
            </a:r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de-DE" sz="28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Schema context 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&amp; schema parameters</a:t>
            </a:r>
          </a:p>
          <a:p>
            <a:pPr marL="0" indent="0">
              <a:buNone/>
            </a:pPr>
            <a:endParaRPr lang="de-DE" sz="2800" i="1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963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(XSD, RelaxNG, JSON Schema,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CSV Schema, SHACL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xamples:</a:t>
            </a: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6951"/>
              <a:gd name="adj2" fmla="val -320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CC66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5408"/>
            <a:ext cx="7543800" cy="1295400"/>
          </a:xfrm>
        </p:spPr>
        <p:txBody>
          <a:bodyPr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Thank you, Jodle and all others,</a:t>
            </a:r>
            <a:b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for your kind attention!</a:t>
            </a:r>
            <a:endParaRPr lang="de-DE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95462"/>
            <a:ext cx="5610225" cy="32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763" y="5663914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returning to Prague, straight to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82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- hands-on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- concepts</a:t>
            </a:r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- available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Getting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924" y="558924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 Source </a:t>
            </a:r>
            <a:r>
              <a:rPr lang="de-DE" i="1"/>
              <a:t>of all airport data:</a:t>
            </a:r>
            <a:r>
              <a:rPr lang="de-DE"/>
              <a:t> </a:t>
            </a:r>
            <a:r>
              <a:rPr lang="de-DE" smtClean="0"/>
              <a:t>     https</a:t>
            </a:r>
            <a:r>
              <a:rPr lang="de-DE"/>
              <a:t>://openflights.org/data.html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tutorial</a:t>
            </a:r>
            <a:r>
              <a:rPr lang="de-DE" sz="2400" smtClean="0">
                <a:latin typeface="Bradley Hand ITC" panose="03070402050302030203" pitchFamily="66" charset="0"/>
              </a:rPr>
              <a:t>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638" y="5663914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will join us, coming straight from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On-screen Show (4:3)</PresentationFormat>
  <Paragraphs>293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Part 1: Getting started …</vt:lpstr>
      <vt:lpstr>PowerPoint Presentation</vt:lpstr>
      <vt:lpstr>Part 2: Big picture</vt:lpstr>
      <vt:lpstr>SEVEN CONCEPTS</vt:lpstr>
      <vt:lpstr>1. Resources</vt:lpstr>
      <vt:lpstr>2. Constraints</vt:lpstr>
      <vt:lpstr>2. Constraints - type + facet</vt:lpstr>
      <vt:lpstr>2. Constraints - example</vt:lpstr>
      <vt:lpstr>2. Constraints - categorization</vt:lpstr>
      <vt:lpstr>2. Constraints - constraint types</vt:lpstr>
      <vt:lpstr>3. Shapes</vt:lpstr>
      <vt:lpstr>4. Target declaration</vt:lpstr>
      <vt:lpstr>5. Link definition</vt:lpstr>
      <vt:lpstr>5. Link definition - connectors</vt:lpstr>
      <vt:lpstr>5. Link definition - more connectors</vt:lpstr>
      <vt:lpstr>5. Link definition       - used by target declarations</vt:lpstr>
      <vt:lpstr>5. Link definition       - used by binary constraints</vt:lpstr>
      <vt:lpstr>5. Link definition - constraints</vt:lpstr>
      <vt:lpstr>Intermezzo (interfoxo)</vt:lpstr>
      <vt:lpstr>6. Results</vt:lpstr>
      <vt:lpstr>6. Result - example</vt:lpstr>
      <vt:lpstr>7. Report - example</vt:lpstr>
      <vt:lpstr>Part 3: Constraint types</vt:lpstr>
      <vt:lpstr>Constraint types</vt:lpstr>
      <vt:lpstr>Important, but only mentioned</vt:lpstr>
      <vt:lpstr>Thank you, Jodle and all others, for your kind attention!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18317</cp:revision>
  <cp:lastPrinted>2020-02-11T20:09:32Z</cp:lastPrinted>
  <dcterms:created xsi:type="dcterms:W3CDTF">2010-07-11T14:21:59Z</dcterms:created>
  <dcterms:modified xsi:type="dcterms:W3CDTF">2020-11-01T10:14:38Z</dcterms:modified>
</cp:coreProperties>
</file>