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1E52-F11C-4C5A-B286-87A98C7B4022}" v="33" dt="2023-11-24T07:48:44.983"/>
    <p1510:client id="{6B5E71FB-FA16-4572-B576-A6739D4B405B}" v="464" dt="2023-11-24T07:40:3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2 Классификация ионов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5533-2993-9F6C-743F-FF456F76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Предобработка изображения и определение признаков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4159E-010B-4DE9-6AB6-66769AD4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Считываем изображение в оттенках серого</a:t>
            </a:r>
          </a:p>
          <a:p>
            <a:r>
              <a:rPr lang="ru-RU" dirty="0">
                <a:cs typeface="Calibri"/>
              </a:rPr>
              <a:t>Разделяем его на четыре части, чтобы свести задачу к бинарной классификации одного иона</a:t>
            </a:r>
          </a:p>
          <a:p>
            <a:r>
              <a:rPr lang="ru-RU" dirty="0">
                <a:cs typeface="Calibri"/>
              </a:rPr>
              <a:t>Определим 3 признака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>
                <a:cs typeface="Calibri"/>
              </a:rPr>
              <a:t>Максимальное значения пикселей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>
                <a:cs typeface="Calibri"/>
              </a:rPr>
              <a:t>Минимальное значения пикселей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>
                <a:cs typeface="Calibri"/>
              </a:rPr>
              <a:t>Среднеквадратичное отклонение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2693-6F99-10FA-992F-79F1C271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Линейная бинарная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B8E72-73B9-24B2-0C8A-DFFA3E8B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X - </a:t>
            </a:r>
          </a:p>
          <a:p>
            <a:r>
              <a:rPr lang="ru-RU">
                <a:cs typeface="Calibri"/>
              </a:rPr>
              <a:t>Y - </a:t>
            </a:r>
          </a:p>
          <a:p>
            <a:r>
              <a:rPr lang="ru-RU" dirty="0">
                <a:cs typeface="Calibri"/>
              </a:rPr>
              <a:t>W - </a:t>
            </a:r>
          </a:p>
        </p:txBody>
      </p:sp>
    </p:spTree>
    <p:extLst>
      <p:ext uri="{BB962C8B-B14F-4D97-AF65-F5344CB8AC3E}">
        <p14:creationId xmlns:p14="http://schemas.microsoft.com/office/powerpoint/2010/main" val="42127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856F1-AFAB-4BCD-9374-4E799A1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Переход к QUBO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7DBD6-942F-D456-B1AF-94D0FF7E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/>
          </a:p>
          <a:p>
            <a:r>
              <a:rPr lang="ru-RU" dirty="0">
                <a:cs typeface="Calibri"/>
              </a:rPr>
              <a:t>QUBO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[-36.01774702 0.44207612 4.29366236]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[ 0.44207612 -1.03051134 0.11775032]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[ 4.29366236 0.11775032 -8.8640541 ]</a:t>
            </a: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83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8508C-6C8B-6919-217F-1AEA87FA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Результаты и оценка сходимости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2DC32-FFAD-142B-3576-8C7637FC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Полученные результаты: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>
                <a:cs typeface="Calibri"/>
              </a:rPr>
              <a:t>Для нашего решения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 err="1">
                <a:solidFill>
                  <a:srgbClr val="212121"/>
                </a:solidFill>
                <a:ea typeface="+mn-lt"/>
                <a:cs typeface="+mn-lt"/>
              </a:rPr>
              <a:t>precision</a:t>
            </a: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 0.9821428571428571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 err="1">
                <a:solidFill>
                  <a:srgbClr val="212121"/>
                </a:solidFill>
                <a:ea typeface="+mn-lt"/>
                <a:cs typeface="+mn-lt"/>
              </a:rPr>
              <a:t>recall</a:t>
            </a: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 1.0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F1 0.9909909909909909</a:t>
            </a:r>
            <a:endParaRPr lang="ru-RU" sz="16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>
                <a:cs typeface="Calibri"/>
              </a:rPr>
              <a:t>Для точного решения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 err="1">
                <a:solidFill>
                  <a:srgbClr val="212121"/>
                </a:solidFill>
                <a:ea typeface="+mn-lt"/>
                <a:cs typeface="+mn-lt"/>
              </a:rPr>
              <a:t>precision</a:t>
            </a: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 1.0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 err="1">
                <a:solidFill>
                  <a:srgbClr val="212121"/>
                </a:solidFill>
                <a:ea typeface="+mn-lt"/>
                <a:cs typeface="+mn-lt"/>
              </a:rPr>
              <a:t>recall</a:t>
            </a: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 1.0</a:t>
            </a:r>
            <a:endParaRPr lang="ru-RU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-RU" sz="1600" dirty="0">
                <a:solidFill>
                  <a:srgbClr val="212121"/>
                </a:solidFill>
                <a:ea typeface="+mn-lt"/>
                <a:cs typeface="+mn-lt"/>
              </a:rPr>
              <a:t>F1 1.0</a:t>
            </a: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43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3 </a:t>
            </a:r>
            <a:r>
              <a:rPr lang="ru-RU" dirty="0">
                <a:ea typeface="+mj-lt"/>
                <a:cs typeface="+mj-lt"/>
              </a:rPr>
              <a:t>Определение объектов на изображении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3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CEDE-4B15-789A-4E2E-573FA262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14DD1-242E-69C8-A534-1168C29B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41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2 Классификация ионов</vt:lpstr>
      <vt:lpstr>Предобработка изображения и определение признаков</vt:lpstr>
      <vt:lpstr>Линейная бинарная классификация</vt:lpstr>
      <vt:lpstr>Переход к QUBO</vt:lpstr>
      <vt:lpstr>Результаты и оценка сходимости</vt:lpstr>
      <vt:lpstr>3 Определение объектов на изображении</vt:lpstr>
      <vt:lpstr>Идея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95</cp:revision>
  <dcterms:created xsi:type="dcterms:W3CDTF">2023-11-23T21:55:07Z</dcterms:created>
  <dcterms:modified xsi:type="dcterms:W3CDTF">2023-11-24T07:51:04Z</dcterms:modified>
</cp:coreProperties>
</file>