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5BA7F-E3CB-2B67-9467-66DF3B5D2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845B1D-C653-6747-113F-99A577CBC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5025CC-B654-6660-3258-BDD86A9E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18EB-8567-4D85-9F0F-DFB6AC8D1042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B36AC-F06A-56E7-9CB7-ABCD3999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D75AB1-B712-2C88-EBD1-65724B19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C986-57BF-4EB5-9C19-79EDF8318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24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9E64D-7A3A-287D-B20A-70848145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25B1C9-FE91-389A-4A64-915CA1D2D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BCC9F6-BF54-3062-D475-DBEC5952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18EB-8567-4D85-9F0F-DFB6AC8D1042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71D7F6-7AE9-8241-FC29-1340422F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27201C-C45E-6080-41B1-18920590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C986-57BF-4EB5-9C19-79EDF8318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91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E34B58-ABCA-0E91-AC4C-95FC27EF6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EB5D27-EE1C-3E99-A61E-3B92FB005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3D55A0-6D69-91F1-A4DD-8584ED98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18EB-8567-4D85-9F0F-DFB6AC8D1042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2652EC-947A-7A11-5664-AABDDEA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4D03E6-ECBC-D7DD-5FFA-FF3554CC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C986-57BF-4EB5-9C19-79EDF8318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75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BCA27-EF03-E5F8-FAAC-A4B17B69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B6CD74-BFA0-828F-41F6-140151D1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055F88-D9B9-6CEB-38EE-72C313D3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18EB-8567-4D85-9F0F-DFB6AC8D1042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84AA4-C47F-88DF-3859-A0525B44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1BC4D-AB1A-D441-B76D-29944C8E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C986-57BF-4EB5-9C19-79EDF8318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17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76E61-F0FE-226A-06E8-6C0BBFB2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206BAA-D1BD-15E9-3069-E3A99E0AB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A3122-8865-4579-DB83-321447ED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18EB-8567-4D85-9F0F-DFB6AC8D1042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9C5BF0-9041-CAF5-C243-8A0EEB8D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2D2E6-332A-D3EF-BF1E-98A5F33F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C986-57BF-4EB5-9C19-79EDF8318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17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FABCA-DC31-4690-554B-4F62020B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5FA373-7858-CD9C-49B2-7D14D52CE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895254-235F-44B1-270F-64C1DC351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323A87-8D22-47D3-B4A7-5BEEDD7E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18EB-8567-4D85-9F0F-DFB6AC8D1042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82E2A8-BF1C-7A9E-264F-97BF1DEA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08DACB-49EB-F1DF-0B4B-06D8815B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C986-57BF-4EB5-9C19-79EDF8318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46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19566-823C-2300-32BB-701E4158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80BE5A-27B6-73A6-FFF2-8724842E5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F086A9-35A2-D51C-E481-A93679256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DDD192-2575-5D27-C80A-E9C889420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3C303CC-2337-2B50-7F6A-AD6FF84BD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D0F7C3B-DF5C-BF25-A479-B9547DF2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18EB-8567-4D85-9F0F-DFB6AC8D1042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951119-10CD-5B6C-ADB2-B426271C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90BD8E3-5B45-D069-3687-ADFE6E23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C986-57BF-4EB5-9C19-79EDF8318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79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90CE3-A8F3-B630-1327-8B1BFBAF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25F608-195F-2445-67F2-501ED383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18EB-8567-4D85-9F0F-DFB6AC8D1042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50A1B2-7125-6DDD-3326-B0F0062B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C8B865-C3B1-C947-C343-CDAF6A9F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C986-57BF-4EB5-9C19-79EDF8318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64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05F0B5-F2C1-28C4-C655-F8317ACF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18EB-8567-4D85-9F0F-DFB6AC8D1042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B2C41D-D1DA-5A72-5A37-0913FEF1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38ECF3-40B3-611D-3C9D-2C9C61DB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C986-57BF-4EB5-9C19-79EDF8318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55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42238-09EE-6155-793E-915FD919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29F2CD-2438-265E-E0F0-A195A066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68C797-C7E6-2D35-4A60-4E42FE4AD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FA11B8-B328-7436-6F38-DC422085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18EB-8567-4D85-9F0F-DFB6AC8D1042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8154E9-79B7-F234-9D6F-7FB9F918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44740E-9B95-72A3-4AED-C0A20955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C986-57BF-4EB5-9C19-79EDF8318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23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7350-C96A-EDEE-8084-AFCC370F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50C5115-3A4D-2582-AD8B-64462E3A7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0756A3-DFF0-BECF-8C3F-9A0BB88AA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8101A2-408C-F17C-C2FA-166F38B5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18EB-8567-4D85-9F0F-DFB6AC8D1042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F3B18A-6237-A920-885C-05D85CFF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2D02AB-FF27-7E2C-60EA-4B053D15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C986-57BF-4EB5-9C19-79EDF8318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14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95763-FFD4-2F78-D78B-109CC544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FA6870-5A07-89E4-A268-475767D0D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86051C-7383-3235-D977-A8322E83C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B18EB-8567-4D85-9F0F-DFB6AC8D1042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4E3AAC-00E5-8A1E-2BDF-295B4764C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BD58ED-6237-040B-C397-01DA927C4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0C986-57BF-4EB5-9C19-79EDF8318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76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40C48-B227-9F9A-22D8-6930B5F62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Решение задач (1-2)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5C036B-57F4-7C96-2CB2-3ADCDBB17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Команда №20 «</a:t>
            </a:r>
            <a:r>
              <a:rPr lang="ru-RU" dirty="0" err="1"/>
              <a:t>Нефизики</a:t>
            </a:r>
            <a:r>
              <a:rPr lang="ru-RU" dirty="0"/>
              <a:t> и непрограммисты»</a:t>
            </a:r>
          </a:p>
        </p:txBody>
      </p:sp>
    </p:spTree>
    <p:extLst>
      <p:ext uri="{BB962C8B-B14F-4D97-AF65-F5344CB8AC3E}">
        <p14:creationId xmlns:p14="http://schemas.microsoft.com/office/powerpoint/2010/main" val="52969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D0F2F32E-C1A9-93A9-4DEA-17645039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ru-RU" u="sng" dirty="0"/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12">
                <a:extLst>
                  <a:ext uri="{FF2B5EF4-FFF2-40B4-BE49-F238E27FC236}">
                    <a16:creationId xmlns:a16="http://schemas.microsoft.com/office/drawing/2014/main" id="{A3EA0E85-46B0-2F67-AD07-526C3FF647C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07886" y="1015221"/>
                <a:ext cx="4337482" cy="557201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ru-RU" b="1" dirty="0"/>
                  <a:t>Условия</a:t>
                </a:r>
                <a:r>
                  <a:rPr lang="en-US" b="1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1)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ru-RU" dirty="0"/>
                  <a:t>каждый преподаватель не может вести одновременно более чем в одной группе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(в день для одной группы не может быть поставлено более 6 лекции)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</m:nary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ru-RU" dirty="0"/>
                  <a:t>Не более двух занятий по одному предмету в день у одной группы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4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ru-RU" dirty="0"/>
                  <a:t>у каждой группы преподают только одну пару в определенное время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3" name="Объект 12">
                <a:extLst>
                  <a:ext uri="{FF2B5EF4-FFF2-40B4-BE49-F238E27FC236}">
                    <a16:creationId xmlns:a16="http://schemas.microsoft.com/office/drawing/2014/main" id="{A3EA0E85-46B0-2F67-AD07-526C3FF64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07886" y="1015221"/>
                <a:ext cx="4337482" cy="5572010"/>
              </a:xfrm>
              <a:blipFill>
                <a:blip r:embed="rId2"/>
                <a:stretch>
                  <a:fillRect l="-3792" t="-4048" b="-26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>
                <a:extLst>
                  <a:ext uri="{FF2B5EF4-FFF2-40B4-BE49-F238E27FC236}">
                    <a16:creationId xmlns:a16="http://schemas.microsoft.com/office/drawing/2014/main" id="{894D0D21-1639-AE07-880C-DB94A8A8198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921166" y="1120165"/>
                <a:ext cx="2865268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Размерности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преподаватели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5;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дни недели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6;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предметы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часы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8;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группы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2;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недели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</a:t>
                </a:r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Переменная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𝒊𝒋𝒎𝒍𝒌𝒅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4" name="Объект 13">
                <a:extLst>
                  <a:ext uri="{FF2B5EF4-FFF2-40B4-BE49-F238E27FC236}">
                    <a16:creationId xmlns:a16="http://schemas.microsoft.com/office/drawing/2014/main" id="{894D0D21-1639-AE07-880C-DB94A8A81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921166" y="1120165"/>
                <a:ext cx="2865268" cy="4351338"/>
              </a:xfrm>
              <a:blipFill>
                <a:blip r:embed="rId3"/>
                <a:stretch>
                  <a:fillRect l="-254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Объект 12">
                <a:extLst>
                  <a:ext uri="{FF2B5EF4-FFF2-40B4-BE49-F238E27FC236}">
                    <a16:creationId xmlns:a16="http://schemas.microsoft.com/office/drawing/2014/main" id="{6877E138-ED29-EB8D-0F29-E0339D0B7C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87469" y="882055"/>
                <a:ext cx="4891596" cy="4827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sz="2000" dirty="0"/>
                  <a:t>5</a:t>
                </a:r>
                <a:r>
                  <a:rPr lang="en-US" sz="2000" dirty="0"/>
                  <a:t>)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;{1,2}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{6,3}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{2,4}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{2,5}</m:t>
                    </m:r>
                  </m:oMath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(</a:t>
                </a:r>
                <a:r>
                  <a:rPr lang="ru-RU" sz="2000" dirty="0"/>
                  <a:t>выходные у преподавателя</a:t>
                </a:r>
                <a:r>
                  <a:rPr lang="en-US" sz="2000" dirty="0"/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2000" dirty="0"/>
                  <a:t>6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</a:t>
                </a:r>
                <a:endParaRPr lang="ru-RU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2000" dirty="0"/>
                  <a:t>(</a:t>
                </a:r>
                <a:r>
                  <a:rPr lang="en-US" sz="2000" dirty="0"/>
                  <a:t>4 </a:t>
                </a:r>
                <a:r>
                  <a:rPr lang="ru-RU" sz="2000" dirty="0"/>
                  <a:t>часа на 2 недели по каждому предмету для каждой группы)</a:t>
                </a: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2000" dirty="0"/>
                  <a:t>7</a:t>
                </a:r>
                <a:r>
                  <a:rPr lang="en-US" sz="2000" dirty="0"/>
                  <a:t>) </a:t>
                </a:r>
                <a:r>
                  <a:rPr lang="ru-RU" sz="2000" dirty="0"/>
                  <a:t>Не требуется, т.к. условие (6) более строгое</a:t>
                </a: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5" name="Объект 12">
                <a:extLst>
                  <a:ext uri="{FF2B5EF4-FFF2-40B4-BE49-F238E27FC236}">
                    <a16:creationId xmlns:a16="http://schemas.microsoft.com/office/drawing/2014/main" id="{6877E138-ED29-EB8D-0F29-E0339D0B7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469" y="882055"/>
                <a:ext cx="4891596" cy="4827557"/>
              </a:xfrm>
              <a:prstGeom prst="rect">
                <a:avLst/>
              </a:prstGeom>
              <a:blipFill>
                <a:blip r:embed="rId4"/>
                <a:stretch>
                  <a:fillRect l="-3362" t="-1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00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4AFDA-DC7D-A043-24D0-490DA410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расписания занятий на основе метода квантового отжига (</a:t>
            </a:r>
            <a:r>
              <a:rPr lang="en-US" dirty="0"/>
              <a:t>QUBO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027961-23FA-5C01-B947-398B271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30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F0C36-90F9-E069-80DD-443E3B5E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0"/>
            <a:ext cx="5257800" cy="868871"/>
          </a:xfrm>
        </p:spPr>
        <p:txBody>
          <a:bodyPr/>
          <a:lstStyle/>
          <a:p>
            <a:r>
              <a:rPr lang="ru-RU" dirty="0"/>
              <a:t>Итоговая таблица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20D684-8C67-1F64-E2B6-8E6C6EA8A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8871"/>
            <a:ext cx="10515600" cy="530809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644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4AFDA-DC7D-A043-24D0-490DA410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Классический алгоритм расписания занятий методом перебора (с оптимизацией)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12">
                <a:extLst>
                  <a:ext uri="{FF2B5EF4-FFF2-40B4-BE49-F238E27FC236}">
                    <a16:creationId xmlns:a16="http://schemas.microsoft.com/office/drawing/2014/main" id="{E97052C4-77C8-D5C1-E4B1-90CFEC5654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46228" y="1690688"/>
                <a:ext cx="4554246" cy="516731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ru-RU" b="1" dirty="0"/>
                  <a:t>Условия</a:t>
                </a:r>
                <a:r>
                  <a:rPr lang="en-US" b="1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1)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ru-RU" dirty="0"/>
                  <a:t>каждый преподаватель не может вести одновременно более чем в одной группе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(в день для одной группы не может быть поставлено более 6 лекции)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</m:nary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ru-RU" dirty="0"/>
                  <a:t>Не более двух занятий по одному предмету в день у одной группы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4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ru-RU" dirty="0"/>
                  <a:t>у каждой группы преподают только одну пару в определенное время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Объект 12">
                <a:extLst>
                  <a:ext uri="{FF2B5EF4-FFF2-40B4-BE49-F238E27FC236}">
                    <a16:creationId xmlns:a16="http://schemas.microsoft.com/office/drawing/2014/main" id="{E97052C4-77C8-D5C1-E4B1-90CFEC565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46228" y="1690688"/>
                <a:ext cx="4554246" cy="5167312"/>
              </a:xfrm>
              <a:blipFill>
                <a:blip r:embed="rId2"/>
                <a:stretch>
                  <a:fillRect l="-3347" t="-3656" r="-17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658F1FD-C209-E176-218D-C8F34C46D1D4}"/>
              </a:ext>
            </a:extLst>
          </p:cNvPr>
          <p:cNvSpPr txBox="1"/>
          <p:nvPr/>
        </p:nvSpPr>
        <p:spPr>
          <a:xfrm>
            <a:off x="5823751" y="2201662"/>
            <a:ext cx="60220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Равенства в классическом методе можем заменить на задание 80 точек, что может удовлетворить 5-7 условиям</a:t>
            </a:r>
          </a:p>
          <a:p>
            <a:endParaRPr lang="ru-RU" dirty="0"/>
          </a:p>
          <a:p>
            <a:r>
              <a:rPr lang="ru-RU" dirty="0"/>
              <a:t>Дополнительная оптимизация состоит в том, что бы ослабить условие 6, что бы прийти к какому либо решению, а затем недостающие или превышающие кол-во пар раскидать отдельно.</a:t>
            </a:r>
          </a:p>
          <a:p>
            <a:endParaRPr lang="ru-RU" dirty="0"/>
          </a:p>
          <a:p>
            <a:r>
              <a:rPr lang="ru-RU" dirty="0"/>
              <a:t>В итоге программа работает 4-40 секунд + ?с </a:t>
            </a:r>
            <a:r>
              <a:rPr lang="ru-RU"/>
              <a:t>на завершение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23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F0C36-90F9-E069-80DD-443E3B5E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0"/>
            <a:ext cx="5257800" cy="868871"/>
          </a:xfrm>
        </p:spPr>
        <p:txBody>
          <a:bodyPr/>
          <a:lstStyle/>
          <a:p>
            <a:r>
              <a:rPr lang="ru-RU" dirty="0"/>
              <a:t>Итоговая таблица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80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F0C36-90F9-E069-80DD-443E3B5E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0"/>
            <a:ext cx="5257800" cy="868871"/>
          </a:xfrm>
        </p:spPr>
        <p:txBody>
          <a:bodyPr/>
          <a:lstStyle/>
          <a:p>
            <a:r>
              <a:rPr lang="ru-RU" dirty="0"/>
              <a:t>Сравнение методов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9982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435</Words>
  <Application>Microsoft Office PowerPoint</Application>
  <PresentationFormat>Широкоэкранный</PresentationFormat>
  <Paragraphs>66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Тема Office</vt:lpstr>
      <vt:lpstr>Решение задач (1-2) </vt:lpstr>
      <vt:lpstr>Постановка задачи</vt:lpstr>
      <vt:lpstr>Алгоритм расписания занятий на основе метода квантового отжига (QUBO)</vt:lpstr>
      <vt:lpstr>Итоговая таблица:</vt:lpstr>
      <vt:lpstr>Классический алгоритм расписания занятий методом перебора (с оптимизацией)</vt:lpstr>
      <vt:lpstr>Итоговая таблица:</vt:lpstr>
      <vt:lpstr>Сравнение методов: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Pikunov</dc:creator>
  <cp:lastModifiedBy>Pavel Pikunov</cp:lastModifiedBy>
  <cp:revision>6</cp:revision>
  <dcterms:created xsi:type="dcterms:W3CDTF">2023-11-23T10:03:27Z</dcterms:created>
  <dcterms:modified xsi:type="dcterms:W3CDTF">2023-11-24T07:55:00Z</dcterms:modified>
</cp:coreProperties>
</file>