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2f390bd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2f390bd3_0_3:notes"/>
          <p:cNvSpPr txBox="1">
            <a:spLocks noGrp="1"/>
          </p:cNvSpPr>
          <p:nvPr>
            <p:ph type="body" idx="1"/>
          </p:nvPr>
        </p:nvSpPr>
        <p:spPr>
          <a:xfrm>
            <a:off x="710905" y="4862233"/>
            <a:ext cx="5677500" cy="46035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422f390bd3_0_3:notes"/>
          <p:cNvSpPr txBox="1">
            <a:spLocks noGrp="1"/>
          </p:cNvSpPr>
          <p:nvPr>
            <p:ph type="sldNum" idx="12"/>
          </p:nvPr>
        </p:nvSpPr>
        <p:spPr>
          <a:xfrm>
            <a:off x="4020340" y="9722708"/>
            <a:ext cx="3077400" cy="51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2f390bd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2f390bd3_0_8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22f390bd3_0_8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 dirty="0"/>
              <a:t>L04: Q-Learning</a:t>
            </a:r>
            <a:br>
              <a:rPr lang="en-US" sz="4800" dirty="0"/>
            </a:br>
            <a:r>
              <a:rPr lang="en-US" sz="2500" dirty="0"/>
              <a:t>(slides from Berkeley CS188)</a:t>
            </a: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1104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assume a Markov decision process (MDP):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states s ∈ S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set of actions (per state) A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model T(s,a,s’)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reward function R(s,a,s’)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looking for a policy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π(s)</a:t>
            </a:r>
            <a:endParaRPr/>
          </a:p>
          <a:p>
            <a:pPr marL="742913" marR="0" lvl="1" indent="-15873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New twist: </a:t>
            </a:r>
            <a:r>
              <a:rPr lang="en-US" sz="28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don’t know T or R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we don’t know which states are good or what the actions do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actually try actions and states out to learn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3975" y="1950225"/>
            <a:ext cx="3815345" cy="29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3309" y="1951667"/>
            <a:ext cx="3767366" cy="271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06672" y="4093028"/>
            <a:ext cx="388001" cy="20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6669" y="4084245"/>
            <a:ext cx="432485" cy="18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54004" y="3243571"/>
            <a:ext cx="367737" cy="66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 descr="C:\Users\Dan\Dropbox\Office\CS 188\Ketrina Art\MDPs\AgentTopDown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79201" y="3825576"/>
            <a:ext cx="692138" cy="64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Offline (MDPs) vs. Online (RL)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176" y="26670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8180"/>
            <a:ext cx="4770142" cy="35806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1645942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Solution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467600" y="5358825"/>
            <a:ext cx="3048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Learning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Active Reinforcement Learning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68" y="1447800"/>
            <a:ext cx="454175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807" y="2365131"/>
            <a:ext cx="4805638" cy="2816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6192" y="4038600"/>
            <a:ext cx="4338616" cy="22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Active Reinforcement Learning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10210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Full reinforcement learning: optimal policies (like value iteration)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know the transitions T(s,a,s’)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know the rewards R(s,a,s’)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choose the actions now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 learn the optimal policy / values</a:t>
            </a:r>
            <a:endParaRPr/>
          </a:p>
          <a:p>
            <a:pPr marL="742913" marR="0" lvl="1" indent="-1333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 this case: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 makes choices!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tradeoff: exploration vs. exploitation</a:t>
            </a:r>
            <a:endParaRPr/>
          </a:p>
          <a:p>
            <a:pPr marL="742913" marR="0" lvl="1" indent="-285736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NOT offline planning!  You actually take actions in the world and find out what happens…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5228" y="2133600"/>
            <a:ext cx="4239685" cy="204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Q-Learning Al</a:t>
            </a:r>
            <a:r>
              <a:rPr lang="en-US"/>
              <a:t>gorithm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99" y="1242625"/>
            <a:ext cx="8419400" cy="45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8471450" y="2080675"/>
            <a:ext cx="3627600" cy="479100"/>
          </a:xfrm>
          <a:prstGeom prst="wedgeRectCallout">
            <a:avLst>
              <a:gd name="adj1" fmla="val -36366"/>
              <a:gd name="adj2" fmla="val 16428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must explore in first episodes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543925" y="5136900"/>
            <a:ext cx="3627600" cy="479100"/>
          </a:xfrm>
          <a:prstGeom prst="wedgeRectCallout">
            <a:avLst>
              <a:gd name="adj1" fmla="val -15285"/>
              <a:gd name="adj2" fmla="val -123435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learning rate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066275" y="4171300"/>
            <a:ext cx="6981300" cy="5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Q(s,a) </a:t>
            </a:r>
            <a:r>
              <a:rPr lang="en-US" sz="2500">
                <a:highlight>
                  <a:srgbClr val="FFFFFF"/>
                </a:highlight>
              </a:rPr>
              <a:t>← (1 - α) Q(s,a) + 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α [r + 𝛾 max</a:t>
            </a:r>
            <a:r>
              <a:rPr lang="en-US" sz="2500" baseline="-25000">
                <a:solidFill>
                  <a:schemeClr val="dk1"/>
                </a:solidFill>
                <a:highlight>
                  <a:srgbClr val="FFFFFF"/>
                </a:highlight>
              </a:rPr>
              <a:t>a’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 Q(s’,a’)]</a:t>
            </a:r>
            <a:r>
              <a:rPr lang="en-US" sz="2500">
                <a:highlight>
                  <a:srgbClr val="FFFFFF"/>
                </a:highlight>
              </a:rPr>
              <a:t> 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Q-Learning Properties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9525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marR="0" lvl="0" indent="-34288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Amazing result: Q-learning converges to optimal policy -- even if you’re acting suboptimally!</a:t>
            </a:r>
            <a:endParaRPr/>
          </a:p>
          <a:p>
            <a:pPr marL="1142942" marR="0" lvl="2" indent="-10158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off-policy learning</a:t>
            </a:r>
            <a:endParaRPr/>
          </a:p>
          <a:p>
            <a:pPr marL="1142942" marR="0" lvl="2" indent="-10158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82" marR="0" lvl="0" indent="-34288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Caveats: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explore enough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to eventually make the learning rate</a:t>
            </a:r>
            <a:endParaRPr/>
          </a:p>
          <a:p>
            <a:pPr marL="742913" marR="0" lvl="1" indent="-28573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small enough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042" y="2667000"/>
            <a:ext cx="3884915" cy="27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see a demo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300" cy="47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OpenAI: Mountain Car Environment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3162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dan-berkeley-nlp-v1</vt:lpstr>
      <vt:lpstr>PowerPoint Presentation</vt:lpstr>
      <vt:lpstr>Reinforcement Learning</vt:lpstr>
      <vt:lpstr>Offline (MDPs) vs. Online (RL)</vt:lpstr>
      <vt:lpstr>Active Reinforcement Learning</vt:lpstr>
      <vt:lpstr>Active Reinforcement Learning</vt:lpstr>
      <vt:lpstr>Q-Learning Algorithm</vt:lpstr>
      <vt:lpstr>Q-Learning Properties</vt:lpstr>
      <vt:lpstr>Let’s see a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Rehouma, Haythem</cp:lastModifiedBy>
  <cp:revision>1</cp:revision>
  <dcterms:modified xsi:type="dcterms:W3CDTF">2024-09-29T13:04:10Z</dcterms:modified>
</cp:coreProperties>
</file>