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0F6A75-FB66-48C9-8752-0B0F1F0A7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5729BC-A5C5-46CC-992B-067E1A77E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F49AF3-76B9-4D5E-A057-4D210FCC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D88D-CB1D-4014-9070-71EDC64FA5A7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BB1300-91DC-4882-B252-2F57ECAE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25E896-4772-429E-9F01-5E981C580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9927-9EA7-46BA-BC5D-E27E01BC637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224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5DC6FC-4280-4F6D-8E07-C8C2005A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F11498-A613-49B4-A642-BCBB82B61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DEE03C-B1B0-4CD7-87BF-E77C8A5E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D88D-CB1D-4014-9070-71EDC64FA5A7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A134B3-B2FF-42CA-A107-269F3F41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10E868-D998-4CA5-BFBA-F260C8CC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9927-9EA7-46BA-BC5D-E27E01BC637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271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A1A0FD8-F5F1-434B-81DF-DEC95F29F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9F26E3-5EEA-46E7-B7F9-81D085594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2B93CC-1B60-410E-AF4D-FBF5AFDE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D88D-CB1D-4014-9070-71EDC64FA5A7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4035E2-3A01-4AD9-9FBD-7E5AAE0FD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B5221F-3482-4DDE-8492-2D0F3039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9927-9EA7-46BA-BC5D-E27E01BC637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239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8C881-A958-4906-BF79-ED6B5050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72818B-9D43-47B2-9FF0-E90192E2C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3C05E2-F207-48D5-A491-580F6576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D88D-CB1D-4014-9070-71EDC64FA5A7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F30010-92C6-4FCC-AFEE-C7F0A6DA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3AF202-CC43-4278-96D1-3B5CCA1A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9927-9EA7-46BA-BC5D-E27E01BC637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27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CA8F3-9028-4852-BF62-5AA4A41A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BAF24D-7BF3-4A80-B282-4A327A941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2C9F1B-DFE1-4122-A37C-D5720AA9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D88D-CB1D-4014-9070-71EDC64FA5A7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AFE929-ACEF-4AA7-B3E0-08EDCBFA9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BD9255-F82B-4588-AD79-506B7703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9927-9EA7-46BA-BC5D-E27E01BC637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62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E5AAE-D5C9-460A-A229-E8B1BB1F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004167-44A4-4006-B4A5-86100B962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22822A-C278-4B44-A7D5-4F1AA33C0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86F3CB-47E5-41E4-8219-6CE14DC0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D88D-CB1D-4014-9070-71EDC64FA5A7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44EC9A-555F-465B-A751-0BEB75C21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04FF1E-32B3-4447-A887-05244481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9927-9EA7-46BA-BC5D-E27E01BC637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925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AEA27-3E67-42F3-B996-FB2900A1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0F5262-73D2-44EA-AE11-524D39015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C5AAF4E-BC2F-46A6-8CD9-6850A4A8D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19794E-D425-4B30-931D-43A395006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C85012-8719-443F-ACFB-6D49FA03E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3BE6A2E-E0FB-4773-93D7-ECE684BA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D88D-CB1D-4014-9070-71EDC64FA5A7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9D9ADA7-ADDC-48AF-AF0C-2D015344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6FF0AB-28F9-412E-BE90-D8DE51C5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9927-9EA7-46BA-BC5D-E27E01BC637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153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4E700B-B5EB-44B1-8518-E2D00620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B93B485-69BB-4873-9B75-CE30A0C9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D88D-CB1D-4014-9070-71EDC64FA5A7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3E0E1F-2F18-4766-BD1B-A82C3B06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88D2A8-243B-4C7F-AAC1-5572894F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9927-9EA7-46BA-BC5D-E27E01BC637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520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AEBDA45-AFDB-4E1E-B8D4-954D5819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D88D-CB1D-4014-9070-71EDC64FA5A7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0BDAAA4-4CDF-4E95-B532-54A64C7B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D1E0F5-2E41-4564-B478-9BCF0745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9927-9EA7-46BA-BC5D-E27E01BC637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525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BF85D5-A063-4C41-887C-513E58F10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9999CA-1D33-4462-942F-80919FC8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8133A2-7166-48F5-8271-819EA4ADE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BAC5D6-0BCC-4A94-AC1E-491286ED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D88D-CB1D-4014-9070-71EDC64FA5A7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BF228A-21AF-4656-AD16-2B9AF40F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912E85-34B6-458B-9B93-242709ED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9927-9EA7-46BA-BC5D-E27E01BC637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024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1B005C-460C-4206-BF78-14267EE9D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CA3BCDB-92FD-40E8-B717-B6FC4871C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B049E8-3C30-4329-8163-09A2D6880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5344F6-FA8C-4233-892A-28D2D540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D88D-CB1D-4014-9070-71EDC64FA5A7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BB22AB-6AB8-47EF-A4C6-36D8C2C9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136564-58F6-4D6B-8549-B0730CB0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9927-9EA7-46BA-BC5D-E27E01BC637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47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8901DEF-F945-4F39-A52A-AA37D67D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01F460-F6EA-4EE9-8D53-86F6F89BD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3B59C1-0AE1-444C-9801-41DF7DA55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CD88D-CB1D-4014-9070-71EDC64FA5A7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5B20D0-5D4A-4C33-840B-857C524D2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4532BB-5DFE-4D77-8C97-513FB9994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89927-9EA7-46BA-BC5D-E27E01BC637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344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C6FE7D-2D3B-4C3E-9176-26847F8CE9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E723E9-6A09-4D06-88D7-EFDC005781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7DC944-9708-473B-AB8F-1DDFD7460A2E}"/>
              </a:ext>
            </a:extLst>
          </p:cNvPr>
          <p:cNvSpPr/>
          <p:nvPr/>
        </p:nvSpPr>
        <p:spPr>
          <a:xfrm>
            <a:off x="4326902" y="341808"/>
            <a:ext cx="4986781" cy="3016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051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887289ED-4FD7-4AF4-A134-7463D62DF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950" y="1793537"/>
            <a:ext cx="10462099" cy="509274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D459BF8-3BD7-4881-AE5F-B2C82C96DF7C}"/>
              </a:ext>
            </a:extLst>
          </p:cNvPr>
          <p:cNvSpPr txBox="1"/>
          <p:nvPr/>
        </p:nvSpPr>
        <p:spPr>
          <a:xfrm>
            <a:off x="5394489" y="115566"/>
            <a:ext cx="60944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for </a:t>
            </a:r>
            <a:r>
              <a:rPr lang="en-CA" sz="2800" dirty="0" err="1"/>
              <a:t>i,j</a:t>
            </a:r>
            <a:r>
              <a:rPr lang="en-CA" sz="2800" dirty="0"/>
              <a:t> in </a:t>
            </a:r>
            <a:r>
              <a:rPr lang="en-CA" sz="2800" dirty="0" err="1"/>
              <a:t>data.iterrows</a:t>
            </a:r>
            <a:r>
              <a:rPr lang="en-CA" sz="2800" dirty="0"/>
              <a:t>():</a:t>
            </a:r>
          </a:p>
          <a:p>
            <a:r>
              <a:rPr lang="en-CA" sz="2800" dirty="0"/>
              <a:t>    print (</a:t>
            </a:r>
            <a:r>
              <a:rPr lang="en-CA" sz="2800" dirty="0" err="1"/>
              <a:t>i</a:t>
            </a:r>
            <a:r>
              <a:rPr lang="en-CA" sz="2800" dirty="0"/>
              <a:t>)</a:t>
            </a:r>
          </a:p>
          <a:p>
            <a:r>
              <a:rPr lang="en-CA" sz="2800" dirty="0"/>
              <a:t>    print(j)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807A-026C-4516-9A50-4C63D1CF9F2B}"/>
              </a:ext>
            </a:extLst>
          </p:cNvPr>
          <p:cNvSpPr/>
          <p:nvPr/>
        </p:nvSpPr>
        <p:spPr>
          <a:xfrm>
            <a:off x="1184633" y="2330864"/>
            <a:ext cx="2491821" cy="4217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68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D107E8-80D8-46A1-88C3-0D10625E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F06583-A603-463D-97E3-A4A9D8420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64536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19</Words>
  <Application>Microsoft Office PowerPoint</Application>
  <PresentationFormat>Grand écran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haythem rehouma</dc:creator>
  <cp:lastModifiedBy>haythem rehouma</cp:lastModifiedBy>
  <cp:revision>2</cp:revision>
  <dcterms:created xsi:type="dcterms:W3CDTF">2021-05-11T12:24:16Z</dcterms:created>
  <dcterms:modified xsi:type="dcterms:W3CDTF">2021-05-11T22:20:30Z</dcterms:modified>
</cp:coreProperties>
</file>