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61389-30C9-C89B-3561-5F313AE1B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98F06A-7C05-64B8-5826-148AF9150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F0187-216D-CC8B-5B60-65DBBCB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13B0D2-F32B-37AC-FDBD-78BD1E7F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48170-2A54-BF4D-CF06-0273034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7E684-F932-1A1F-6707-94F4AB76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3C11D4-2BE7-1288-FADB-1C7E2832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CB405-7706-91BB-3F79-6DD036BB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4510B-484F-6BB2-2D09-2375E4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F7E6E-448C-8F01-46EC-B22979A0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FA00AE-5FFF-062D-E409-570622729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CC6ECC-9F12-90CA-DD60-31A35826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A0275-81D1-8197-07F5-2370849A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1C808-2906-E221-F52D-A6ADF865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38687-0239-5019-56A2-568A5367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2504D-02F1-5602-A57D-6EF039A9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AFE1B-D8D0-E7F8-8EF2-94D9EF12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2A798-FC33-18A9-A6F3-9B934440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62B25-115A-6583-2608-82C56C8A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02449-5DE2-66B8-E1D4-B83750A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57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FEC2-94D1-72F1-79AF-E0634B6D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D9DA4-56FE-C51F-EED7-DC572377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0E7E7-C472-5C11-7A6B-8995FE5B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65BC6-3BF0-99BA-220D-CDE7CC1F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ADFAD-B797-2BCA-45C8-01034134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8C1C5-DC8A-5833-8889-6AE7730C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D64B5-7480-AE8B-BC47-07EB31A1A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DB7FA8-0C72-3701-3F87-4FD278F6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7FC868-05A8-9B45-C85C-4B0A02D8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C13BA9-2B91-3F41-FC30-8B798DF8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937B7-06CD-B617-793C-80EFDDB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1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6F76D-1E93-FFAF-27C4-DC8EDC75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D07C58-4AD6-671C-FFD8-2CC13538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CF2A8-AEC4-1937-F18B-AA7FBBE4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AA1B7B-623F-F88C-A950-7906DA229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9F1B44-14FC-C4DF-17CD-511B95E06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163FED-28F6-A656-D691-4CC11D60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5D0AE9-14E9-A9D6-03EC-18133B1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0E2327-51F8-6FB5-CAE2-8B42509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54464-9DB7-727C-AAC8-A058411D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7B4EF-5CE0-71AE-28D8-9D2D6C0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F96BD1-69E0-548D-F84B-AFA0500B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E4C02-F344-60BB-ED3A-B0EFB4C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3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CBEE36-A1DA-53D9-B3DC-459EC56A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15F3EA-2A5D-67F2-0C9C-23B1B0B9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4ABFC8-5A44-91F2-1132-6C0ACEAE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2A5DB-804D-6618-7F94-E8230302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9FFFD-89EE-04FD-39D7-FB74F426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FFFE9D-23ED-F441-8928-A36DCE7C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A0E48-D9B7-E8C2-B66A-5270066D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88E7C-2B46-2983-9614-328A22B6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034017-631E-85B6-7F84-DD332C78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3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CF7AC-07F9-AA2C-45F3-3463D59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73DFCF-38D1-17DE-BFB4-7410C7660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2505BD-CDC7-76A6-C140-B87C9764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E3438A-84DE-9DDF-4337-677A792B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3C30E7-AA5D-A214-0A4D-6C77D377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AFC6EC-259A-40A8-C160-4CBA9CDB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BAB43A-75E9-0352-1555-5CA4676D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C3944-B43E-14A8-BE4C-8CE1590F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9A49-3CFC-C03E-A0E1-9E5A399A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5637-B311-4937-8F5F-8A13EF0CD7F8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143E9-E11C-09B8-C290-BB1A6C917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83607-3251-98C6-DCD8-DF72E0695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863F-377A-4F65-84D6-569F2B5F9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979AE9-3E85-5548-EFBA-CBFDB410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fr-CA" sz="4000">
                <a:solidFill>
                  <a:srgbClr val="FFFFFF"/>
                </a:solidFill>
              </a:rPr>
              <a:t>KAFKA – PRATIQUE 1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5A49B5-A5D7-D94A-B851-F05F4D091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206" r="-1" b="4818"/>
          <a:stretch/>
        </p:blipFill>
        <p:spPr>
          <a:xfrm>
            <a:off x="2138539" y="1966293"/>
            <a:ext cx="791492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7CA19-6596-1E5A-2987-10C0B50B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latin typeface="Candara" panose="020E0502030303020204" pitchFamily="34" charset="0"/>
              </a:rPr>
              <a:t>Premières étapes 1/6</a:t>
            </a: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1D794-A4D2-7941-B28C-100BC86B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bin\windows\zookeeper-server-start.bat</a:t>
            </a:r>
            <a:r>
              <a:rPr lang="fr-FR" sz="1800" dirty="0">
                <a:highlight>
                  <a:srgbClr val="00FF00"/>
                </a:highlight>
              </a:rPr>
              <a:t> </a:t>
            </a: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config\zookeeper.properties</a:t>
            </a:r>
          </a:p>
          <a:p>
            <a:pPr marL="0" indent="0">
              <a:buNone/>
            </a:pPr>
            <a:endParaRPr lang="fr-F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r-FR" sz="1800" dirty="0"/>
              <a:t>Chemin 1 vers </a:t>
            </a:r>
            <a:r>
              <a:rPr lang="fr-FR" sz="1800" dirty="0" err="1">
                <a:highlight>
                  <a:srgbClr val="FFFF00"/>
                </a:highlight>
              </a:rPr>
              <a:t>zookeeper</a:t>
            </a:r>
            <a:r>
              <a:rPr lang="fr-FR" sz="1800" dirty="0">
                <a:highlight>
                  <a:srgbClr val="FFFF00"/>
                </a:highlight>
              </a:rPr>
              <a:t>-server-start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/>
              <a:t>C:\kafka_2.12-3.4.0\bin\windows\kafka-server-start.bat   </a:t>
            </a:r>
          </a:p>
          <a:p>
            <a:pPr marL="0" indent="0">
              <a:buNone/>
            </a:pPr>
            <a:r>
              <a:rPr lang="fr-FR" sz="1800" dirty="0"/>
              <a:t>	+ espace </a:t>
            </a:r>
          </a:p>
          <a:p>
            <a:pPr marL="0" indent="0">
              <a:buNone/>
            </a:pPr>
            <a:r>
              <a:rPr lang="fr-FR" sz="1800" dirty="0"/>
              <a:t>Chemin 2 vers </a:t>
            </a:r>
            <a:r>
              <a:rPr lang="fr-FR" sz="1800" dirty="0">
                <a:highlight>
                  <a:srgbClr val="FFFF00"/>
                </a:highlight>
              </a:rPr>
              <a:t>config\</a:t>
            </a:r>
            <a:r>
              <a:rPr lang="fr-FR" sz="1800" dirty="0" err="1">
                <a:highlight>
                  <a:srgbClr val="FFFF00"/>
                </a:highlight>
              </a:rPr>
              <a:t>zookeeper.properties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>
                <a:sym typeface="Wingdings" panose="05000000000000000000" pitchFamily="2" charset="2"/>
              </a:rPr>
              <a:t>  </a:t>
            </a:r>
            <a:r>
              <a:rPr lang="fr-FR" sz="1800" dirty="0"/>
              <a:t>C:\kafka_2.12-3.4.0\config\server.properties</a:t>
            </a:r>
          </a:p>
          <a:p>
            <a:pPr marL="0" indent="0">
              <a:buNone/>
            </a:pPr>
            <a:endParaRPr lang="fr-FR" sz="1800" dirty="0">
              <a:highlight>
                <a:srgbClr val="FFFF00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0A349-B63B-20FA-06CC-615D6157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95" y="1825625"/>
            <a:ext cx="10653543" cy="11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32E8-E61E-3675-9475-C2D5BA2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35" y="1899647"/>
            <a:ext cx="10515600" cy="4351338"/>
          </a:xfrm>
        </p:spPr>
        <p:txBody>
          <a:bodyPr/>
          <a:lstStyle/>
          <a:p>
            <a:endParaRPr lang="fr-CA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>
                <a:highlight>
                  <a:srgbClr val="FF00FF"/>
                </a:highlight>
              </a:rPr>
              <a:t>C:\kafka_2.12-3.4.0\</a:t>
            </a:r>
            <a:r>
              <a:rPr lang="fr-FR" sz="1800" dirty="0">
                <a:highlight>
                  <a:srgbClr val="FFFF00"/>
                </a:highlight>
              </a:rPr>
              <a:t>bin\windows\kafka-server-start.bat </a:t>
            </a:r>
            <a:r>
              <a:rPr lang="fr-FR" sz="1800" dirty="0">
                <a:highlight>
                  <a:srgbClr val="00FF00"/>
                </a:highlight>
              </a:rPr>
              <a:t>  </a:t>
            </a:r>
            <a:r>
              <a:rPr lang="fr-FR" sz="1800" dirty="0">
                <a:highlight>
                  <a:srgbClr val="FF00FF"/>
                </a:highlight>
              </a:rPr>
              <a:t>C:\kafka_2.12-3.4.0</a:t>
            </a:r>
            <a:r>
              <a:rPr lang="fr-FR" sz="1800" dirty="0"/>
              <a:t>\</a:t>
            </a:r>
            <a:r>
              <a:rPr lang="fr-FR" sz="1800" dirty="0">
                <a:highlight>
                  <a:srgbClr val="FFFF00"/>
                </a:highlight>
              </a:rPr>
              <a:t>config\server.properties</a:t>
            </a:r>
          </a:p>
          <a:p>
            <a:pPr marL="0" indent="0">
              <a:buNone/>
            </a:pPr>
            <a:endParaRPr lang="fr-F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r-FR" sz="1800" dirty="0"/>
              <a:t>Chemin 1 vers </a:t>
            </a:r>
            <a:r>
              <a:rPr lang="fr-FR" sz="1800" dirty="0" err="1"/>
              <a:t>kafka-server.start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/>
              <a:t>C:\kafka_2.12-3.4.0\bin\windows\kafka-server-start.bat   </a:t>
            </a:r>
          </a:p>
          <a:p>
            <a:pPr marL="0" indent="0">
              <a:buNone/>
            </a:pPr>
            <a:r>
              <a:rPr lang="fr-FR" sz="1800" dirty="0"/>
              <a:t>	+ espace </a:t>
            </a:r>
          </a:p>
          <a:p>
            <a:pPr marL="0" indent="0">
              <a:buNone/>
            </a:pPr>
            <a:r>
              <a:rPr lang="fr-FR" sz="1800" dirty="0"/>
              <a:t>Chemin 2 vers </a:t>
            </a:r>
            <a:r>
              <a:rPr lang="fr-FR" sz="1800" dirty="0" err="1"/>
              <a:t>server.properties</a:t>
            </a:r>
            <a:r>
              <a:rPr lang="fr-FR" sz="1800" dirty="0">
                <a:sym typeface="Wingdings" panose="05000000000000000000" pitchFamily="2" charset="2"/>
              </a:rPr>
              <a:t>  </a:t>
            </a:r>
            <a:r>
              <a:rPr lang="fr-FR" sz="1800" dirty="0"/>
              <a:t>C:\kafka_2.12-3.4.0\config\server.properties</a:t>
            </a:r>
          </a:p>
          <a:p>
            <a:pPr marL="0" indent="0">
              <a:buNone/>
            </a:pPr>
            <a:endParaRPr lang="fr-FR" sz="1800" dirty="0">
              <a:highlight>
                <a:srgbClr val="FFFF00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F32490-91CD-714A-FDDA-E65165C5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5" y="1690688"/>
            <a:ext cx="10356830" cy="105906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0287D1-9212-E73C-BC5D-364369F7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A" dirty="0">
                <a:latin typeface="Candara" panose="020E0502030303020204" pitchFamily="34" charset="0"/>
              </a:rPr>
              <a:t>Premières étapes 2/6</a:t>
            </a:r>
            <a:endParaRPr lang="fr-F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34055-02BE-687B-CD53-1706F1BE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latin typeface="Candara" panose="020E0502030303020204" pitchFamily="34" charset="0"/>
              </a:rPr>
              <a:t>Premières étapes 3/6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515E-639F-0B8E-2363-58B0934B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en-US" sz="1800" dirty="0" err="1"/>
              <a:t>kafka</a:t>
            </a:r>
            <a:r>
              <a:rPr lang="en-US" sz="1800" dirty="0"/>
              <a:t>-topics --bootstrap-server localhost:9092 --topic </a:t>
            </a:r>
            <a:r>
              <a:rPr lang="en-US" sz="1800" dirty="0" err="1"/>
              <a:t>myfirst</a:t>
            </a:r>
            <a:r>
              <a:rPr lang="en-US" sz="1800" dirty="0"/>
              <a:t> --create --partitions 1 --replication-factor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Created topic </a:t>
            </a:r>
            <a:r>
              <a:rPr lang="en-US" i="1" dirty="0" err="1">
                <a:solidFill>
                  <a:srgbClr val="FF0000"/>
                </a:solidFill>
              </a:rPr>
              <a:t>myfirst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fr-FR" i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3B5C3B-69F1-F7D2-C26B-0CBCF7FA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720"/>
            <a:ext cx="10590178" cy="8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33F19-B5DB-E8A4-33C4-967490B0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latin typeface="Candara" panose="020E0502030303020204" pitchFamily="34" charset="0"/>
              </a:rPr>
              <a:t>Premières étapes 4/6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010B91-AEB1-1AA3-717A-BFA8D0D2E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03" y="2940985"/>
            <a:ext cx="11445309" cy="69715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2FCD17-2905-4AB4-47A6-B1D31936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3" y="3942938"/>
            <a:ext cx="11445309" cy="6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F3633-2F79-4463-3D68-767715EB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latin typeface="Candara" panose="020E0502030303020204" pitchFamily="34" charset="0"/>
              </a:rPr>
              <a:t>Premières étapes 5/6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A42098-35B6-B48B-3B28-B3A2489C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kafka</a:t>
            </a:r>
            <a:r>
              <a:rPr lang="fr-FR" dirty="0"/>
              <a:t>-topics --</a:t>
            </a:r>
            <a:r>
              <a:rPr lang="fr-FR" dirty="0" err="1"/>
              <a:t>bootstrap</a:t>
            </a:r>
            <a:r>
              <a:rPr lang="fr-FR" dirty="0"/>
              <a:t>-server localhost:9092 –</a:t>
            </a:r>
            <a:r>
              <a:rPr lang="fr-FR" dirty="0" err="1"/>
              <a:t>list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sz="1400" dirty="0" err="1"/>
              <a:t>myfirst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mysecond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mythird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DE0C35-3870-E6FA-F668-E440BD84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945430"/>
            <a:ext cx="10306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026FA-85EF-FE94-1273-648A427B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latin typeface="Candara" panose="020E0502030303020204" pitchFamily="34" charset="0"/>
              </a:rPr>
              <a:t>Premières étapes 6/6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214F9-B842-C733-0ED6-80F8D59B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kafka</a:t>
            </a:r>
            <a:r>
              <a:rPr lang="fr-FR" dirty="0"/>
              <a:t>-topics --</a:t>
            </a:r>
            <a:r>
              <a:rPr lang="fr-FR" dirty="0" err="1"/>
              <a:t>bootstrap</a:t>
            </a:r>
            <a:r>
              <a:rPr lang="fr-FR" dirty="0"/>
              <a:t>-server localhost:9092 --</a:t>
            </a:r>
            <a:r>
              <a:rPr lang="fr-FR" dirty="0" err="1"/>
              <a:t>describe</a:t>
            </a:r>
            <a:r>
              <a:rPr lang="fr-FR" dirty="0"/>
              <a:t> --topic </a:t>
            </a:r>
            <a:r>
              <a:rPr lang="fr-FR" dirty="0" err="1"/>
              <a:t>mythird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03C78C-80E5-6F36-1EF2-1D80198B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6" y="1825625"/>
            <a:ext cx="10868934" cy="6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7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8F042-E626-A286-6B81-9FBF2209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5400" dirty="0">
                <a:highlight>
                  <a:srgbClr val="FFFF00"/>
                </a:highlight>
                <a:latin typeface="Candara" panose="020E0502030303020204" pitchFamily="34" charset="0"/>
              </a:rPr>
              <a:t>Références</a:t>
            </a:r>
            <a:endParaRPr lang="fr-FR" sz="5400" dirty="0">
              <a:highlight>
                <a:srgbClr val="FFFF00"/>
              </a:highlight>
              <a:latin typeface="Candara" panose="020E0502030303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94CAB-6568-FD67-545F-D1A19F4D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https://www.javatpoint.com/apache-kafka</a:t>
            </a:r>
          </a:p>
        </p:txBody>
      </p:sp>
    </p:spTree>
    <p:extLst>
      <p:ext uri="{BB962C8B-B14F-4D97-AF65-F5344CB8AC3E}">
        <p14:creationId xmlns:p14="http://schemas.microsoft.com/office/powerpoint/2010/main" val="2243840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205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Thème Office</vt:lpstr>
      <vt:lpstr>KAFKA – PRATIQUE 1</vt:lpstr>
      <vt:lpstr>Premières étapes 1/6</vt:lpstr>
      <vt:lpstr>Premières étapes 2/6</vt:lpstr>
      <vt:lpstr>Premières étapes 3/6</vt:lpstr>
      <vt:lpstr>Premières étapes 4/6</vt:lpstr>
      <vt:lpstr>Premières étapes 5/6</vt:lpstr>
      <vt:lpstr>Premières étapes 6/6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haythem</dc:creator>
  <cp:lastModifiedBy>haythem</cp:lastModifiedBy>
  <cp:revision>3</cp:revision>
  <dcterms:created xsi:type="dcterms:W3CDTF">2023-04-22T19:56:05Z</dcterms:created>
  <dcterms:modified xsi:type="dcterms:W3CDTF">2023-04-22T22:23:13Z</dcterms:modified>
</cp:coreProperties>
</file>