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95" r:id="rId33"/>
    <p:sldId id="287" r:id="rId34"/>
    <p:sldId id="288" r:id="rId35"/>
    <p:sldId id="294" r:id="rId36"/>
    <p:sldId id="291" r:id="rId37"/>
    <p:sldId id="289" r:id="rId38"/>
    <p:sldId id="290" r:id="rId39"/>
    <p:sldId id="292" r:id="rId40"/>
    <p:sldId id="293" r:id="rId41"/>
    <p:sldId id="297" r:id="rId42"/>
    <p:sldId id="296" r:id="rId43"/>
  </p:sldIdLst>
  <p:sldSz cx="12192000" cy="6858000"/>
  <p:notesSz cx="6858000" cy="9144000"/>
  <p:embeddedFontLst>
    <p:embeddedFont>
      <p:font typeface="Bookman Old Style" panose="02050604050505020204" pitchFamily="18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ndara" panose="020E05020303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EHqWU3IAtCStegMBW7PsPYVD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airvoyantsoft.com/installation-of-an-apache-kafka-cluster-on-aws-ec2-instances-80577dcd26f3" TargetMode="External"/><Relationship Id="rId2" Type="http://schemas.openxmlformats.org/officeDocument/2006/relationships/hyperlink" Target="https://medium.com/@nimeshaamarasingha/install-apache-kafka-in-aws-ec2-instance-d530c387d2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wnloads.apache.org/kafka/3.7.0/kafka_2.12-3.7.0.tgz" TargetMode="External"/><Relationship Id="rId5" Type="http://schemas.openxmlformats.org/officeDocument/2006/relationships/hyperlink" Target="https://github.com/hrhouma/beginingSpark-part1/tree/main/A19%20-%20Kafka/projet-kafka-linux" TargetMode="External"/><Relationship Id="rId4" Type="http://schemas.openxmlformats.org/officeDocument/2006/relationships/hyperlink" Target="https://github.com/hrhouma/beginingSpark-part1/tree/main/A19%20-%20Kafka/projet-kafka-window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apache.org/kafka/3.7.0/kafka_2.12-3.7.0.tgz" TargetMode="External"/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kafka/3.7.0/kafka_2.12-3.7.0.tgz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fr-FR" sz="4000">
                <a:solidFill>
                  <a:srgbClr val="FFFFFF"/>
                </a:solidFill>
              </a:rPr>
              <a:t>KAFKA – PRATIQUE 1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t="4206" r="-1" b="4817"/>
          <a:stretch/>
        </p:blipFill>
        <p:spPr>
          <a:xfrm>
            <a:off x="2138539" y="1966293"/>
            <a:ext cx="7914921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072" y="3249443"/>
            <a:ext cx="9875196" cy="2974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/>
          <p:nvPr/>
        </p:nvSpPr>
        <p:spPr>
          <a:xfrm>
            <a:off x="3342022" y="1061641"/>
            <a:ext cx="51716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num.partitions = 1 par défaut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93" y="1794235"/>
            <a:ext cx="11188940" cy="1159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/>
          <p:nvPr/>
        </p:nvSpPr>
        <p:spPr>
          <a:xfrm>
            <a:off x="4245973" y="563720"/>
            <a:ext cx="37000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replication</a:t>
            </a:r>
            <a:r>
              <a:rPr lang="fr-FR" sz="32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factor &gt; 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185" y="2025729"/>
            <a:ext cx="1543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185" y="2943225"/>
            <a:ext cx="55149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561" y="1447800"/>
            <a:ext cx="11788877" cy="6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/>
          <p:nvPr/>
        </p:nvSpPr>
        <p:spPr>
          <a:xfrm>
            <a:off x="3263364" y="592295"/>
            <a:ext cx="51716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num.partitions = 1 par défaut</a:t>
            </a:r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0987" y="2454354"/>
            <a:ext cx="6638925" cy="3619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ndara"/>
              <a:buNone/>
            </a:pPr>
            <a:r>
              <a:rPr lang="fr-FR" sz="5400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Références</a:t>
            </a:r>
            <a:endParaRPr sz="5400">
              <a:highlight>
                <a:srgbClr val="FFFF00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https://www.javatpoint.com/apache-kafka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 i="1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Débogage – pourquoi ça ne marche pas ?</a:t>
            </a:r>
            <a:endParaRPr i="1">
              <a:highlight>
                <a:srgbClr val="FFFF00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J’essaye d’avoir un facteur de réplication de plus que 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Il faut alors augmenter le nombre de brokers.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Malheureusement, ça ne marche pas !  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8" name="Google Shape;178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103" y="243191"/>
            <a:ext cx="11731558" cy="635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/>
          <p:nvPr/>
        </p:nvSpPr>
        <p:spPr>
          <a:xfrm>
            <a:off x="8772525" y="1885950"/>
            <a:ext cx="3137372" cy="2381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6962775" y="2124075"/>
            <a:ext cx="800100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82103" y="5114925"/>
            <a:ext cx="1813397" cy="1047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-800100" y="1388209"/>
            <a:ext cx="24237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1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server.properties</a:t>
            </a:r>
            <a:endParaRPr sz="2400" b="0" i="1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7124700" y="1849874"/>
            <a:ext cx="285750" cy="23812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Pourquoi ?</a:t>
            </a:r>
            <a:endParaRPr/>
          </a:p>
        </p:txBody>
      </p:sp>
      <p:pic>
        <p:nvPicPr>
          <p:cNvPr id="189" name="Google Shape;18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24851" y="1786715"/>
            <a:ext cx="374229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/>
          <p:nvPr/>
        </p:nvSpPr>
        <p:spPr>
          <a:xfrm>
            <a:off x="6334125" y="1895475"/>
            <a:ext cx="790575" cy="2762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5343524" y="5524500"/>
            <a:ext cx="1381125" cy="3619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dirty="0"/>
              <a:t>Supprimer </a:t>
            </a:r>
            <a:r>
              <a:rPr lang="fr-FR" dirty="0" err="1"/>
              <a:t>kafka</a:t>
            </a:r>
            <a:r>
              <a:rPr lang="fr-FR" dirty="0"/>
              <a:t>-logs du dossier C:\tmp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dirty="0"/>
              <a:t>Aller à C:\kafka_2.12-3.4.0\config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fr-FR" dirty="0"/>
              <a:t>Faire 3 copies de </a:t>
            </a:r>
            <a:r>
              <a:rPr lang="fr-FR" i="1" dirty="0" err="1">
                <a:highlight>
                  <a:srgbClr val="FFFF00"/>
                </a:highlight>
              </a:rPr>
              <a:t>server.properties</a:t>
            </a:r>
            <a:endParaRPr i="1" dirty="0">
              <a:highlight>
                <a:srgbClr val="FFFF00"/>
              </a:highlight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fr-FR" dirty="0"/>
              <a:t>server-1.properties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fr-FR" dirty="0"/>
              <a:t>server-2.properties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fr-FR" dirty="0"/>
              <a:t>server-3.properties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577" y="3474616"/>
            <a:ext cx="38385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1851" y="4247483"/>
            <a:ext cx="24860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71" y="1219102"/>
            <a:ext cx="5054531" cy="23289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5018" y="1219102"/>
            <a:ext cx="6460141" cy="229258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471" y="4205684"/>
            <a:ext cx="5054531" cy="234344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17"/>
          <p:cNvSpPr/>
          <p:nvPr/>
        </p:nvSpPr>
        <p:spPr>
          <a:xfrm>
            <a:off x="798757" y="558105"/>
            <a:ext cx="34740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server-1.properties</a:t>
            </a:r>
            <a:endParaRPr dirty="0"/>
          </a:p>
        </p:txBody>
      </p:sp>
      <p:sp>
        <p:nvSpPr>
          <p:cNvPr id="208" name="Google Shape;208;p17"/>
          <p:cNvSpPr/>
          <p:nvPr/>
        </p:nvSpPr>
        <p:spPr>
          <a:xfrm>
            <a:off x="6391275" y="558105"/>
            <a:ext cx="35141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server-2.properties</a:t>
            </a:r>
            <a:endParaRPr dirty="0"/>
          </a:p>
        </p:txBody>
      </p:sp>
      <p:sp>
        <p:nvSpPr>
          <p:cNvPr id="209" name="Google Shape;209;p17"/>
          <p:cNvSpPr/>
          <p:nvPr/>
        </p:nvSpPr>
        <p:spPr>
          <a:xfrm>
            <a:off x="798757" y="3615245"/>
            <a:ext cx="35237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server-3.properties</a:t>
            </a:r>
            <a:endParaRPr dirty="0"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08930" y="5219152"/>
            <a:ext cx="3733800" cy="129197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17"/>
          <p:cNvSpPr/>
          <p:nvPr/>
        </p:nvSpPr>
        <p:spPr>
          <a:xfrm>
            <a:off x="5834115" y="3696604"/>
            <a:ext cx="505453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1" u="sng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Commenter dans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	 - server-1.properties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	 - server-2.properties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		 - server-3.properties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1" u="sng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Voir le prochain slide :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fr-FR" sz="4000" i="1" dirty="0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Commentez ces lignes dans les server-</a:t>
            </a:r>
            <a:r>
              <a:rPr lang="fr-FR" sz="4000" i="1" dirty="0" err="1">
                <a:highlight>
                  <a:srgbClr val="FFFF00"/>
                </a:highlight>
                <a:latin typeface="Candara"/>
                <a:ea typeface="Candara"/>
                <a:cs typeface="Candara"/>
                <a:sym typeface="Candara"/>
              </a:rPr>
              <a:t>properties</a:t>
            </a:r>
            <a:endParaRPr sz="4000" i="1" dirty="0">
              <a:highlight>
                <a:srgbClr val="FFFF00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24" y="1751492"/>
            <a:ext cx="5750958" cy="1547104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624" y="3559404"/>
            <a:ext cx="5750958" cy="157959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624" y="5267426"/>
            <a:ext cx="5750958" cy="141013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0568" y="1453470"/>
            <a:ext cx="1714500" cy="11715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577-0249-94BA-F799-A89E022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EF59-7FFD-C839-116D-F1202EF52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hlinkClick r:id="rId2"/>
              </a:rPr>
              <a:t>https://kafka.apache.org/downloads</a:t>
            </a:r>
            <a:r>
              <a:rPr lang="en-CA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40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À partir en premier</a:t>
            </a:r>
            <a:endParaRPr/>
          </a:p>
        </p:txBody>
      </p:sp>
      <p:pic>
        <p:nvPicPr>
          <p:cNvPr id="226" name="Google Shape;22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2162665"/>
            <a:ext cx="72771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À partir en deuxième</a:t>
            </a:r>
            <a:endParaRPr/>
          </a:p>
        </p:txBody>
      </p:sp>
      <p:pic>
        <p:nvPicPr>
          <p:cNvPr id="232" name="Google Shape;23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9149" y="1604963"/>
            <a:ext cx="74009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49" y="3429000"/>
            <a:ext cx="74009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5253037"/>
            <a:ext cx="7488677" cy="14397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/>
          <p:nvPr/>
        </p:nvSpPr>
        <p:spPr>
          <a:xfrm>
            <a:off x="819149" y="1604963"/>
            <a:ext cx="1381125" cy="509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2430700" y="3440253"/>
            <a:ext cx="1381125" cy="509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3909309" y="5259330"/>
            <a:ext cx="1381125" cy="509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838201" y="2626468"/>
            <a:ext cx="1533924" cy="3214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5290240" y="4199108"/>
            <a:ext cx="2248696" cy="3214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5394000" y="6005214"/>
            <a:ext cx="2248696" cy="3214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93971" y="2395538"/>
            <a:ext cx="3371850" cy="30194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20"/>
          <p:cNvSpPr/>
          <p:nvPr/>
        </p:nvSpPr>
        <p:spPr>
          <a:xfrm>
            <a:off x="9420225" y="3695046"/>
            <a:ext cx="1350233" cy="110555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8505825" y="2457450"/>
            <a:ext cx="2181225" cy="3238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À partir en troisième </a:t>
            </a:r>
            <a:endParaRPr/>
          </a:p>
        </p:txBody>
      </p:sp>
      <p:pic>
        <p:nvPicPr>
          <p:cNvPr id="249" name="Google Shape;24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19180"/>
            <a:ext cx="10515600" cy="22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</a:pPr>
            <a:r>
              <a:rPr lang="fr-FR" sz="13800"/>
              <a:t>ANNEXE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C:\kafka_2.12-3.4.0\bin\windows\zookeeper-server-start.bat C:\kafka_2.12-3.4.0\config\zookeeper.properties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8497" y="547874"/>
            <a:ext cx="72771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C:\kafka_2.12-3.4.0\bin\windows\kafka-server-start.bat C:\kafka_2.12-3.4.0\config\server-1.properties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C:\kafka_2.12-3.4.0\bin\windows\kafka-server-start.bat C:\kafka_2.12-3.4.0\config\server-2.properties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C:\kafka_2.12-3.4.0\bin\windows\kafka-server-start.bat C:\kafka_2.12-3.4.0\config\server-3.properties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0" y="280988"/>
            <a:ext cx="73723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kafka-topics --bootstrap-server localhost:9092 --describe --topic my-topic-haythem-3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kafka-topics.bat --create --topic my-topic-haythem-3 --partitions 3 --replication-factor 3 --bootstrap-server localhost:9092,localhost:9093,localhost:9094</a:t>
            </a:r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7055"/>
            <a:ext cx="10515600" cy="22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A1F2-BECD-C140-C8C6-C80AE568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59"/>
            <a:ext cx="10515600" cy="1325563"/>
          </a:xfrm>
        </p:spPr>
        <p:txBody>
          <a:bodyPr/>
          <a:lstStyle/>
          <a:p>
            <a:r>
              <a:rPr lang="en-CA" dirty="0"/>
              <a:t>AUTRE PROJET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46DA-98D1-A382-9D5E-48059CB9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40310-7633-39F8-79B4-43388604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74" y="4411629"/>
            <a:ext cx="12192000" cy="224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60B32-3C49-B3AC-2B41-FCF6697E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884"/>
            <a:ext cx="12192000" cy="33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1D79-9F87-F56D-7F5A-1ADCD630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5886-D7EA-3296-C414-2EDB50D49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100" dirty="0"/>
              <a:t>PS C:\Users\user\Downloads\Python+Kafka+Handson+code\Python Kafka Handson code&gt;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\bin\windows\zookeeper-server-start.bat </a:t>
            </a:r>
            <a:r>
              <a:rPr lang="en-CA" sz="1100" dirty="0"/>
              <a:t>C:\SPARK\kafka_2.12-3.5.0</a:t>
            </a:r>
            <a:r>
              <a:rPr lang="en-CA" sz="1100" dirty="0">
                <a:highlight>
                  <a:srgbClr val="FFFF00"/>
                </a:highlight>
              </a:rPr>
              <a:t>\config\zookeeper.properties </a:t>
            </a:r>
          </a:p>
          <a:p>
            <a:endParaRPr lang="en-CA" sz="1100" dirty="0"/>
          </a:p>
          <a:p>
            <a:r>
              <a:rPr lang="en-CA" sz="1100" dirty="0"/>
              <a:t>PS C:\Users\user\Downloads\Python+Kafka+Handson+code\Python Kafka Handson code&gt;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\bin\windows\kafka-server-start.bat </a:t>
            </a:r>
            <a:r>
              <a:rPr lang="en-CA" sz="1100" dirty="0"/>
              <a:t>C:\SPARK\kafka_2.12-3.5.0\</a:t>
            </a:r>
            <a:r>
              <a:rPr lang="en-CA" sz="1100" dirty="0">
                <a:highlight>
                  <a:srgbClr val="FFFF00"/>
                </a:highlight>
              </a:rPr>
              <a:t>config\server.properties </a:t>
            </a:r>
          </a:p>
          <a:p>
            <a:endParaRPr lang="en-CA" sz="1100" dirty="0"/>
          </a:p>
          <a:p>
            <a:r>
              <a:rPr lang="en-CA" sz="1100" dirty="0"/>
              <a:t>PS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\bin\windows&gt; .\</a:t>
            </a:r>
            <a:r>
              <a:rPr lang="en-CA" sz="1100" dirty="0" err="1">
                <a:highlight>
                  <a:srgbClr val="FFFF00"/>
                </a:highlight>
              </a:rPr>
              <a:t>kafka</a:t>
            </a:r>
            <a:r>
              <a:rPr lang="en-CA" sz="1100" dirty="0">
                <a:highlight>
                  <a:srgbClr val="FFFF00"/>
                </a:highlight>
              </a:rPr>
              <a:t>-topics </a:t>
            </a:r>
            <a:r>
              <a:rPr lang="en-CA" sz="1100" dirty="0"/>
              <a:t>--bootstrap-server localhost:9092 -list</a:t>
            </a:r>
          </a:p>
          <a:p>
            <a:endParaRPr lang="en-CA" sz="1100" dirty="0"/>
          </a:p>
          <a:p>
            <a:r>
              <a:rPr lang="en-CA" sz="1100" dirty="0"/>
              <a:t>PS C:\Users\user\Downloads\Python+Kafka+Handson+code\</a:t>
            </a:r>
            <a:r>
              <a:rPr lang="en-CA" sz="1100" dirty="0">
                <a:highlight>
                  <a:srgbClr val="FFFF00"/>
                </a:highlight>
              </a:rPr>
              <a:t>Python Kafka Handson code&gt; python producer.py</a:t>
            </a:r>
          </a:p>
          <a:p>
            <a:endParaRPr lang="en-CA" sz="1100" dirty="0"/>
          </a:p>
          <a:p>
            <a:r>
              <a:rPr lang="en-CA" sz="1100" dirty="0"/>
              <a:t>PS C:\SPARK\kafka_2.12-3.5.0</a:t>
            </a:r>
            <a:r>
              <a:rPr lang="en-CA" sz="1100" dirty="0">
                <a:highlight>
                  <a:srgbClr val="FFFF00"/>
                </a:highlight>
              </a:rPr>
              <a:t>\bin\windows&gt; c:\SPARK\kafka_2.12-3.5.0\bin\windows\kafka-console-consumer.bat  </a:t>
            </a:r>
            <a:r>
              <a:rPr lang="en-CA" sz="1100" dirty="0"/>
              <a:t>--bootstrap-server </a:t>
            </a:r>
            <a:r>
              <a:rPr lang="en-CA" sz="1100" dirty="0">
                <a:highlight>
                  <a:srgbClr val="FFFF00"/>
                </a:highlight>
              </a:rPr>
              <a:t>localhost:9092 </a:t>
            </a:r>
            <a:r>
              <a:rPr lang="en-CA" sz="1100" dirty="0"/>
              <a:t>--topic my-topic-test</a:t>
            </a:r>
          </a:p>
          <a:p>
            <a:endParaRPr lang="en-CA" sz="1100" dirty="0"/>
          </a:p>
          <a:p>
            <a:r>
              <a:rPr lang="en-CA" sz="1100" dirty="0"/>
              <a:t>PS C:\Users\user\Downloads\Python+Kafka+Handson+code</a:t>
            </a:r>
            <a:r>
              <a:rPr lang="en-CA" sz="1100" dirty="0">
                <a:highlight>
                  <a:srgbClr val="FFFF00"/>
                </a:highlight>
              </a:rPr>
              <a:t>\Python Kafka Handson code&gt; </a:t>
            </a:r>
            <a:r>
              <a:rPr lang="en-CA" sz="1100" dirty="0"/>
              <a:t>python </a:t>
            </a:r>
            <a:r>
              <a:rPr lang="en-CA" sz="1100" dirty="0">
                <a:highlight>
                  <a:srgbClr val="FFFF00"/>
                </a:highlight>
              </a:rPr>
              <a:t>consumer.py  </a:t>
            </a:r>
          </a:p>
          <a:p>
            <a:endParaRPr lang="en-CA" sz="11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6935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6D1-75A9-A292-3B3D-6A19E236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C7A8-FA0D-D443-EF7E-5F0042B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FCA9B-CD53-5B6C-68A7-CD1F1D54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228"/>
            <a:ext cx="12192000" cy="22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7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1/6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>
                <a:highlight>
                  <a:srgbClr val="FF00FF"/>
                </a:highlight>
              </a:rPr>
              <a:t>C:\kafka_2.12-3.4.0\</a:t>
            </a:r>
            <a:r>
              <a:rPr lang="fr-FR" sz="1800" dirty="0">
                <a:highlight>
                  <a:srgbClr val="FFFF00"/>
                </a:highlight>
              </a:rPr>
              <a:t>bin\windows\zookeeper-server-start.bat</a:t>
            </a:r>
            <a:r>
              <a:rPr lang="fr-FR" sz="1800" dirty="0">
                <a:highlight>
                  <a:srgbClr val="00FF00"/>
                </a:highlight>
              </a:rPr>
              <a:t> </a:t>
            </a:r>
            <a:r>
              <a:rPr lang="fr-FR" sz="1800" dirty="0">
                <a:highlight>
                  <a:srgbClr val="FF00FF"/>
                </a:highlight>
              </a:rPr>
              <a:t>C:\kafka_2.12-3.4.0\</a:t>
            </a:r>
            <a:r>
              <a:rPr lang="fr-FR" sz="1800" dirty="0">
                <a:highlight>
                  <a:srgbClr val="FFFF00"/>
                </a:highlight>
              </a:rPr>
              <a:t>config\zookeeper.properties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/>
              <a:t>Chemin 1 vers </a:t>
            </a:r>
            <a:r>
              <a:rPr lang="fr-FR" sz="1800" dirty="0" err="1">
                <a:highlight>
                  <a:srgbClr val="FFFF00"/>
                </a:highlight>
              </a:rPr>
              <a:t>zookeeper</a:t>
            </a:r>
            <a:r>
              <a:rPr lang="fr-FR" sz="1800" dirty="0">
                <a:highlight>
                  <a:srgbClr val="FFFF00"/>
                </a:highlight>
              </a:rPr>
              <a:t>-server-start </a:t>
            </a:r>
            <a:r>
              <a:rPr lang="fr-FR" sz="1800" dirty="0"/>
              <a:t>🡪 C:\kafka_2.12-3.4.0\bin\windows\kafka-server-start.bat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/>
              <a:t>	+ espace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/>
              <a:t>Chemin 2 vers </a:t>
            </a:r>
            <a:r>
              <a:rPr lang="fr-FR" sz="1800" dirty="0">
                <a:highlight>
                  <a:srgbClr val="FFFF00"/>
                </a:highlight>
              </a:rPr>
              <a:t>config\</a:t>
            </a:r>
            <a:r>
              <a:rPr lang="fr-FR" sz="1800" dirty="0" err="1">
                <a:highlight>
                  <a:srgbClr val="FFFF00"/>
                </a:highlight>
              </a:rPr>
              <a:t>zookeeper.properties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/>
              <a:t>🡪  C:\kafka_2.12-3.4.0\config\server.properties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highlight>
                <a:srgbClr val="FFFF00"/>
              </a:highlight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495" y="1825625"/>
            <a:ext cx="10653543" cy="11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455-0C78-A569-795D-A0338BA1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9DA6-8FB8-07AB-199A-0CEA83BAA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Installer python dans </a:t>
            </a:r>
            <a:r>
              <a:rPr lang="en-CA" dirty="0" err="1"/>
              <a:t>vscode</a:t>
            </a:r>
            <a:r>
              <a:rPr lang="en-CA"/>
              <a:t> (plugins)</a:t>
            </a: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pip install </a:t>
            </a:r>
            <a:r>
              <a:rPr lang="en-CA" dirty="0" err="1"/>
              <a:t>kafka</a:t>
            </a:r>
            <a:r>
              <a:rPr lang="en-CA" dirty="0"/>
              <a:t>-python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python producer.py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36697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2C76B-92BD-7A3D-3F80-6ABAE5B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VIA LINUX AWS AMAZON  2023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190C8C-0952-7229-4102-97397CF1A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CA" sz="11500" dirty="0"/>
              <a:t>RÉSUMÉ – Rencontre Raoul Albert et André</a:t>
            </a:r>
          </a:p>
        </p:txBody>
      </p:sp>
    </p:spTree>
    <p:extLst>
      <p:ext uri="{BB962C8B-B14F-4D97-AF65-F5344CB8AC3E}">
        <p14:creationId xmlns:p14="http://schemas.microsoft.com/office/powerpoint/2010/main" val="238031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86198-8E6F-7D80-3FFC-0EE26CBC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fr-CA" sz="9600" i="1" dirty="0"/>
          </a:p>
          <a:p>
            <a:pPr marL="114300" indent="0" algn="ctr">
              <a:buNone/>
            </a:pPr>
            <a:r>
              <a:rPr lang="fr-CA" sz="9600" i="1" dirty="0"/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1451445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F35A7-982F-95FE-B999-6B850330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Contexte – démo </a:t>
            </a:r>
            <a:r>
              <a:rPr lang="fr-CA" b="1" dirty="0">
                <a:solidFill>
                  <a:srgbClr val="FF0000"/>
                </a:solidFill>
              </a:rPr>
              <a:t>Kafka</a:t>
            </a:r>
            <a:r>
              <a:rPr lang="fr-CA" dirty="0"/>
              <a:t> sur une machine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31742-6ED1-8E82-4D98-52C8A5F3E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CA" dirty="0"/>
              <a:t>Références : </a:t>
            </a:r>
          </a:p>
          <a:p>
            <a:pPr marL="114300" indent="0">
              <a:buNone/>
            </a:pPr>
            <a:endParaRPr lang="fr-CA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effectLst/>
                <a:latin typeface="-apple-system"/>
                <a:hlinkClick r:id="rId2" tooltip="https://medium.com/@nimeshaamarasingha/install-apache-kafka-in-aws-ec2-instance-d530c387d265"/>
              </a:rPr>
              <a:t>https://medium.com/@nimeshaamarasingha/install-apache-kafka-in-aws-ec2-instance-d530c387d265</a:t>
            </a: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effectLst/>
                <a:latin typeface="-apple-system"/>
                <a:hlinkClick r:id="rId3" tooltip="https://blog.clairvoyantsoft.com/installation-of-an-apache-kafka-cluster-on-aws-ec2-instances-80577dcd26f3"/>
              </a:rPr>
              <a:t>https://blog.clairvoyantsoft.com/installation-of-an-apache-kafka-cluster-on-aws-ec2-instances-80577dcd26f3</a:t>
            </a: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effectLst/>
                <a:latin typeface="-apple-system"/>
                <a:hlinkClick r:id="rId4" tooltip="https://github.com/hrhouma/beginingspark-part1/tree/main/a19%20-%20kafka/projet-kafka-windows"/>
              </a:rPr>
              <a:t>https://github.com/hrhouma/beginingSpark-part1/tree/main/A19%20-%20Kafka/projet-kafka-windows</a:t>
            </a:r>
            <a:endParaRPr lang="fr-CA" sz="1600" dirty="0">
              <a:effectLst/>
              <a:latin typeface="-apple-system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r-CA" sz="1600" dirty="0">
                <a:latin typeface="-apple-system"/>
                <a:hlinkClick r:id="rId5"/>
              </a:rPr>
              <a:t>https://github.com/hrhouma/beginingSpark-part1/tree/main/A19%20-%20Kafka/projet-kafka-linux</a:t>
            </a:r>
            <a:r>
              <a:rPr lang="fr-CA" sz="1600" dirty="0">
                <a:latin typeface="-apple-system"/>
              </a:rPr>
              <a:t> </a:t>
            </a: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endParaRPr lang="fr-CA" sz="1600" dirty="0">
              <a:effectLst/>
              <a:latin typeface="-apple-system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</a:pPr>
            <a:endParaRPr lang="da-DK" sz="1100" dirty="0"/>
          </a:p>
          <a:p>
            <a:pPr marL="114300" indent="0" rtl="0">
              <a:lnSpc>
                <a:spcPct val="110000"/>
              </a:lnSpc>
              <a:spcBef>
                <a:spcPts val="0"/>
              </a:spcBef>
              <a:buNone/>
            </a:pPr>
            <a:endParaRPr lang="da-DK" sz="1100" dirty="0"/>
          </a:p>
          <a:p>
            <a:pPr marL="114300" indent="0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da-DK" sz="2400" i="1" dirty="0">
                <a:solidFill>
                  <a:srgbClr val="FF0000"/>
                </a:solidFill>
                <a:highlight>
                  <a:srgbClr val="FFFF00"/>
                </a:highlight>
              </a:rPr>
              <a:t>wget </a:t>
            </a:r>
            <a:r>
              <a:rPr lang="da-DK" sz="2400" i="1" dirty="0">
                <a:solidFill>
                  <a:srgbClr val="FF0000"/>
                </a:solidFill>
                <a:highlight>
                  <a:srgbClr val="FFFF00"/>
                </a:highlight>
                <a:hlinkClick r:id="rId6" tooltip="https://downloads.apache.org/kafka/3.7.0/kafka_2.12-3.7.0.tg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https://downloads.apache.org/kafka/3.7.0/kafka_2.12-3.7.0.tgz</a:t>
            </a:r>
            <a:br>
              <a:rPr lang="fr-CA" dirty="0">
                <a:effectLst/>
                <a:latin typeface="-apple-system"/>
              </a:rPr>
            </a:br>
            <a:endParaRPr lang="fr-CA" dirty="0">
              <a:effectLst/>
              <a:latin typeface="-apple-system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2395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54DC4-995B-8CA3-55FE-7B6DAAF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333DA-78F6-07F5-E7D8-231D5EB6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https://kafka.apache.org/downloads</a:t>
            </a:r>
            <a:endParaRPr lang="fr-CA" dirty="0"/>
          </a:p>
          <a:p>
            <a:r>
              <a:rPr lang="da-DK" sz="2800" i="1" dirty="0">
                <a:solidFill>
                  <a:srgbClr val="FF0000"/>
                </a:solidFill>
                <a:highlight>
                  <a:srgbClr val="FFFF00"/>
                </a:highlight>
              </a:rPr>
              <a:t>wget </a:t>
            </a:r>
            <a:r>
              <a:rPr lang="da-DK" sz="2800" i="1" dirty="0">
                <a:solidFill>
                  <a:srgbClr val="FF0000"/>
                </a:solidFill>
                <a:highlight>
                  <a:srgbClr val="FFFF00"/>
                </a:highlight>
                <a:hlinkClick r:id="rId3" tooltip="https://downloads.apache.org/kafka/3.7.0/kafka_2.12-3.7.0.tg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https://downloads.apache.org/kafka/3.7.0/kafka_2.12-3.7.0.tgz</a:t>
            </a:r>
            <a:br>
              <a:rPr lang="fr-CA" dirty="0">
                <a:effectLst/>
                <a:latin typeface="-apple-system"/>
              </a:rPr>
            </a:br>
            <a:endParaRPr lang="fr-CA" dirty="0">
              <a:effectLst/>
              <a:latin typeface="-apple-system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87285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86198-8E6F-7D80-3FFC-0EE26CBC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fr-CA" sz="9600" i="1" dirty="0"/>
          </a:p>
          <a:p>
            <a:pPr marL="114300" indent="0" algn="ctr">
              <a:buNone/>
            </a:pPr>
            <a:r>
              <a:rPr lang="fr-CA" sz="9600" i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917682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CC30-EC1F-580A-CF86-B85E3B06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94F42-9329-8EBB-A184-DEC1BA8E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08638-80F6-FD9D-0363-0EE2950E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1" y="110085"/>
            <a:ext cx="8962298" cy="66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9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C211F-2C22-47B3-2CC1-58E9C59D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6FACA-F02F-8B77-22A2-494C19E73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3789BA-3774-49A9-FB9D-9846BD9B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06" y="0"/>
            <a:ext cx="10784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32613-714E-C8D3-BA87-BF9E6D9B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1 – Download </a:t>
            </a:r>
            <a:r>
              <a:rPr lang="fr-CA" i="1" dirty="0" err="1">
                <a:highlight>
                  <a:srgbClr val="FFFF00"/>
                </a:highlight>
              </a:rPr>
              <a:t>Kafaka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CB790-321E-1421-7525-BEDC8FDA5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"/>
            </a:pPr>
            <a:r>
              <a:rPr lang="en-US" sz="1800" dirty="0"/>
              <a:t>yum update -y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/>
              <a:t>yum install httpd -y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 err="1"/>
              <a:t>systemctl</a:t>
            </a:r>
            <a:r>
              <a:rPr lang="en-US" sz="1800" dirty="0"/>
              <a:t> status httpd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 err="1"/>
              <a:t>systemctl</a:t>
            </a:r>
            <a:r>
              <a:rPr lang="en-US" sz="1800" dirty="0"/>
              <a:t> start httpd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en-US" sz="1800" dirty="0"/>
              <a:t>service httpd status 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 wget </a:t>
            </a:r>
            <a:r>
              <a:rPr lang="da-DK" sz="1800" dirty="0">
                <a:hlinkClick r:id="rId2"/>
              </a:rPr>
              <a:t>https://downloads.apache.org/kafka/3.7.0/kafka_2.12-3.7.0.tgz</a:t>
            </a:r>
            <a:endParaRPr lang="da-DK" sz="1800" dirty="0"/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tar -xvf kafka_2.12-3.7.0.tgz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cd kafka_2.12-3.7.0/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da-DK" sz="1800" dirty="0"/>
              <a:t>yum install java</a:t>
            </a:r>
          </a:p>
        </p:txBody>
      </p:sp>
    </p:spTree>
    <p:extLst>
      <p:ext uri="{BB962C8B-B14F-4D97-AF65-F5344CB8AC3E}">
        <p14:creationId xmlns:p14="http://schemas.microsoft.com/office/powerpoint/2010/main" val="2288533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F849-A9BA-00DC-5725-AAF9508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2 - Démarrer </a:t>
            </a:r>
            <a:r>
              <a:rPr lang="en-US" i="1" dirty="0">
                <a:highlight>
                  <a:srgbClr val="FFFF00"/>
                </a:highlight>
              </a:rPr>
              <a:t>zookeeper</a:t>
            </a:r>
            <a:r>
              <a:rPr lang="fr-CA" i="1" dirty="0">
                <a:highlight>
                  <a:srgbClr val="FFFF00"/>
                </a:highlight>
              </a:rPr>
              <a:t> &amp; le </a:t>
            </a:r>
            <a:r>
              <a:rPr lang="fr-CA" i="1" dirty="0" err="1">
                <a:highlight>
                  <a:srgbClr val="FFFF00"/>
                </a:highlight>
              </a:rPr>
              <a:t>bootstrap</a:t>
            </a:r>
            <a:r>
              <a:rPr lang="fr-CA" i="1" dirty="0">
                <a:highlight>
                  <a:srgbClr val="FFFF00"/>
                </a:highlight>
              </a:rPr>
              <a:t> server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55CC6-666B-AEF1-515A-B5C838A35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en-US" sz="1800" dirty="0"/>
              <a:t>bin/zookeeper-server-start.sh config/</a:t>
            </a:r>
            <a:r>
              <a:rPr lang="en-US" sz="1800" dirty="0" err="1"/>
              <a:t>zookeeper.properties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bin/kafka-server-start.sh config/</a:t>
            </a:r>
            <a:r>
              <a:rPr lang="fr-CA" sz="1800" dirty="0" err="1"/>
              <a:t>server.properties</a:t>
            </a:r>
            <a:endParaRPr lang="fr-CA" sz="18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228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98535" y="189964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>
                <a:highlight>
                  <a:srgbClr val="FF00FF"/>
                </a:highlight>
              </a:rPr>
              <a:t>C:\kafka_2.12-3.4.0\</a:t>
            </a:r>
            <a:r>
              <a:rPr lang="fr-FR" sz="1800">
                <a:highlight>
                  <a:srgbClr val="FFFF00"/>
                </a:highlight>
              </a:rPr>
              <a:t>bin\windows\kafka-server-start.bat </a:t>
            </a:r>
            <a:r>
              <a:rPr lang="fr-FR" sz="1800">
                <a:highlight>
                  <a:srgbClr val="00FF00"/>
                </a:highlight>
              </a:rPr>
              <a:t>  </a:t>
            </a:r>
            <a:r>
              <a:rPr lang="fr-FR" sz="1800">
                <a:highlight>
                  <a:srgbClr val="FF00FF"/>
                </a:highlight>
              </a:rPr>
              <a:t>C:\kafka_2.12-3.4.0</a:t>
            </a:r>
            <a:r>
              <a:rPr lang="fr-FR" sz="1800"/>
              <a:t>\</a:t>
            </a:r>
            <a:r>
              <a:rPr lang="fr-FR" sz="1800">
                <a:highlight>
                  <a:srgbClr val="FFFF00"/>
                </a:highlight>
              </a:rPr>
              <a:t>config\server.properties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Chemin 1 vers kafka-server.start 🡪 C:\kafka_2.12-3.4.0\bin\windows\kafka-server-start.bat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	+ espace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Chemin 2 vers server.properties🡪  C:\kafka_2.12-3.4.0\config\server.properties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highlight>
                <a:srgbClr val="FFFF00"/>
              </a:highlight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585" y="1690688"/>
            <a:ext cx="10356830" cy="1059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2/6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27B9-4BC8-754F-2016-35133931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3 – Création des topics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2158E1-9164-1092-6C53-B76FC5E97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sh 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myfirst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1 --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sh 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mysecond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1 --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mythird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1 --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create</a:t>
            </a:r>
            <a:r>
              <a:rPr lang="fr-CA" sz="1600" dirty="0"/>
              <a:t> --topic </a:t>
            </a:r>
            <a:r>
              <a:rPr lang="fr-CA" sz="1600" dirty="0" err="1"/>
              <a:t>demo_test</a:t>
            </a:r>
            <a:r>
              <a:rPr lang="fr-CA" sz="1600" dirty="0"/>
              <a:t> --</a:t>
            </a:r>
            <a:r>
              <a:rPr lang="fr-CA" sz="1600" dirty="0" err="1"/>
              <a:t>bootstrap</a:t>
            </a:r>
            <a:r>
              <a:rPr lang="fr-CA" sz="1600" dirty="0"/>
              <a:t>-server 35.168.1.92:9092 --</a:t>
            </a:r>
            <a:r>
              <a:rPr lang="fr-CA" sz="1600" dirty="0" err="1"/>
              <a:t>replication</a:t>
            </a:r>
            <a:r>
              <a:rPr lang="fr-CA" sz="1600" dirty="0"/>
              <a:t>-factor 1 --partitions 1</a:t>
            </a:r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</a:t>
            </a:r>
            <a:r>
              <a:rPr lang="fr-CA" sz="1600" dirty="0" err="1"/>
              <a:t>list</a:t>
            </a:r>
            <a:endParaRPr lang="fr-CA" sz="1600" dirty="0"/>
          </a:p>
          <a:p>
            <a:pPr>
              <a:buFont typeface="Wingdings" panose="05000000000000000000" pitchFamily="2" charset="2"/>
              <a:buChar char=""/>
            </a:pPr>
            <a:r>
              <a:rPr lang="fr-CA" sz="1600" dirty="0"/>
              <a:t>bin/kafka-topics.sh --</a:t>
            </a:r>
            <a:r>
              <a:rPr lang="fr-CA" sz="1600" dirty="0" err="1"/>
              <a:t>bootstrap</a:t>
            </a:r>
            <a:r>
              <a:rPr lang="fr-CA" sz="1600" dirty="0"/>
              <a:t>-server localhost:9092 --topic </a:t>
            </a:r>
            <a:r>
              <a:rPr lang="fr-CA" sz="1600" dirty="0" err="1"/>
              <a:t>haythem</a:t>
            </a:r>
            <a:r>
              <a:rPr lang="fr-CA" sz="1600" dirty="0"/>
              <a:t> --</a:t>
            </a:r>
            <a:r>
              <a:rPr lang="fr-CA" sz="1600" dirty="0" err="1"/>
              <a:t>create</a:t>
            </a:r>
            <a:r>
              <a:rPr lang="fr-CA" sz="1600" dirty="0"/>
              <a:t> --partitions 3 --</a:t>
            </a:r>
            <a:r>
              <a:rPr lang="fr-CA" sz="1600" dirty="0" err="1"/>
              <a:t>replication</a:t>
            </a:r>
            <a:r>
              <a:rPr lang="fr-CA" sz="1600" dirty="0"/>
              <a:t>-factor 1</a:t>
            </a:r>
          </a:p>
          <a:p>
            <a:pPr marL="114300" indent="0">
              <a:buNone/>
            </a:pPr>
            <a:endParaRPr lang="fr-CA" sz="1600" dirty="0"/>
          </a:p>
          <a:p>
            <a:pPr marL="114300" indent="0">
              <a:buNone/>
            </a:pPr>
            <a:endParaRPr lang="fr-CA" sz="1600" dirty="0"/>
          </a:p>
          <a:p>
            <a:r>
              <a:rPr lang="fr-CA" sz="1600" dirty="0" err="1"/>
              <a:t>sudo</a:t>
            </a:r>
            <a:r>
              <a:rPr lang="fr-CA" sz="1600" dirty="0"/>
              <a:t> nano config/</a:t>
            </a:r>
            <a:r>
              <a:rPr lang="fr-CA" sz="1600" dirty="0" err="1"/>
              <a:t>server.properties</a:t>
            </a:r>
            <a:r>
              <a:rPr lang="fr-CA" sz="1600" dirty="0"/>
              <a:t> (si je veux refaire les mêmes manipulations de </a:t>
            </a:r>
            <a:r>
              <a:rPr lang="fr-CA" sz="1600" dirty="0" err="1"/>
              <a:t>windows</a:t>
            </a:r>
            <a:r>
              <a:rPr lang="fr-CA" sz="1600" dirty="0"/>
              <a:t> et créer plusieurs réplications , voir ci-haut ! )</a:t>
            </a:r>
          </a:p>
        </p:txBody>
      </p:sp>
    </p:spTree>
    <p:extLst>
      <p:ext uri="{BB962C8B-B14F-4D97-AF65-F5344CB8AC3E}">
        <p14:creationId xmlns:p14="http://schemas.microsoft.com/office/powerpoint/2010/main" val="966604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F849-A9BA-00DC-5725-AAF9508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4 - Envoyer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55CC6-666B-AEF1-515A-B5C838A35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5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LA CONSOLE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2400" dirty="0"/>
              <a:t>sh kafka-console-producer.sh --broker-</a:t>
            </a:r>
            <a:r>
              <a:rPr lang="fr-CA" sz="2400" dirty="0" err="1"/>
              <a:t>list</a:t>
            </a:r>
            <a:r>
              <a:rPr lang="fr-CA" sz="2400" dirty="0"/>
              <a:t> 127.0.0.1:9092 --topic </a:t>
            </a:r>
            <a:r>
              <a:rPr lang="fr-CA" sz="2400" dirty="0" err="1"/>
              <a:t>myfirst</a:t>
            </a:r>
            <a:endParaRPr lang="fr-CA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endParaRPr lang="fr-CA" sz="1800" dirty="0"/>
          </a:p>
          <a:p>
            <a:pPr marL="114300" indent="0">
              <a:buNone/>
            </a:pPr>
            <a:endParaRPr lang="fr-CA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UN PROGRAMME PYTHON OU JAVA</a:t>
            </a:r>
          </a:p>
          <a:p>
            <a:pPr marL="114300" indent="0">
              <a:buNone/>
            </a:pPr>
            <a:endParaRPr lang="fr-CA" sz="28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python producer.py </a:t>
            </a:r>
            <a:r>
              <a:rPr lang="fr-CA" sz="3200" dirty="0">
                <a:solidFill>
                  <a:srgbClr val="FFC000"/>
                </a:solidFill>
              </a:rPr>
              <a:t>(ci-joint)</a:t>
            </a:r>
          </a:p>
          <a:p>
            <a:pPr marL="11430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50252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F849-A9BA-00DC-5725-AAF9508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>
                <a:highlight>
                  <a:srgbClr val="FFFF00"/>
                </a:highlight>
              </a:rPr>
              <a:t>5 - Recevoir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55CC6-666B-AEF1-515A-B5C838A35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5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LA CONSOLE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sh kafka-console-consumer.sh --</a:t>
            </a:r>
            <a:r>
              <a:rPr lang="fr-CA" sz="1800" dirty="0" err="1"/>
              <a:t>bootstrap</a:t>
            </a:r>
            <a:r>
              <a:rPr lang="fr-CA" sz="1800" dirty="0"/>
              <a:t>-server 127.0.0.1:9092 --topic </a:t>
            </a:r>
            <a:r>
              <a:rPr lang="fr-CA" sz="1800" dirty="0" err="1"/>
              <a:t>myfirst</a:t>
            </a:r>
            <a:endParaRPr lang="fr-CA" sz="18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sh kafka-console-consumer.sh --</a:t>
            </a:r>
            <a:r>
              <a:rPr lang="fr-CA" sz="1800" dirty="0" err="1"/>
              <a:t>bootstrap</a:t>
            </a:r>
            <a:r>
              <a:rPr lang="fr-CA" sz="1800" dirty="0"/>
              <a:t>-server 127.0.0.1:9092 --topic </a:t>
            </a:r>
            <a:r>
              <a:rPr lang="fr-CA" sz="1800" dirty="0" err="1"/>
              <a:t>myfirst</a:t>
            </a:r>
            <a:r>
              <a:rPr lang="fr-CA" sz="1800" dirty="0"/>
              <a:t> --</a:t>
            </a:r>
            <a:r>
              <a:rPr lang="fr-CA" sz="1800" dirty="0" err="1"/>
              <a:t>from-beginning</a:t>
            </a:r>
            <a:endParaRPr lang="fr-CA" sz="18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VIA UN PROGRAMME PYTHON OU JAVA</a:t>
            </a:r>
          </a:p>
          <a:p>
            <a:pPr marL="114300" indent="0">
              <a:buNone/>
            </a:pPr>
            <a:endParaRPr lang="fr-CA" sz="14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"/>
            </a:pPr>
            <a:r>
              <a:rPr lang="fr-CA" sz="1800" dirty="0"/>
              <a:t>python consumer.py (ci-joint)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fr-CA" sz="18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30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3/6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dirty="0" err="1"/>
              <a:t>kafka</a:t>
            </a:r>
            <a:r>
              <a:rPr lang="fr-FR" sz="1800" dirty="0"/>
              <a:t>-topics --</a:t>
            </a:r>
            <a:r>
              <a:rPr lang="fr-FR" sz="1800" dirty="0" err="1"/>
              <a:t>bootstrap</a:t>
            </a:r>
            <a:r>
              <a:rPr lang="fr-FR" sz="1800" dirty="0"/>
              <a:t>-server localhost:9092 --topic </a:t>
            </a:r>
            <a:r>
              <a:rPr lang="fr-FR" sz="1800" dirty="0" err="1"/>
              <a:t>myfirst</a:t>
            </a:r>
            <a:r>
              <a:rPr lang="fr-FR" sz="1800" dirty="0"/>
              <a:t> --</a:t>
            </a:r>
            <a:r>
              <a:rPr lang="fr-FR" sz="1800" dirty="0" err="1"/>
              <a:t>create</a:t>
            </a:r>
            <a:r>
              <a:rPr lang="fr-FR" sz="1800" dirty="0"/>
              <a:t> --partitions 1 --</a:t>
            </a:r>
            <a:r>
              <a:rPr lang="fr-FR" sz="1800" dirty="0" err="1"/>
              <a:t>replication</a:t>
            </a:r>
            <a:r>
              <a:rPr lang="fr-FR" sz="1800" dirty="0"/>
              <a:t>-factor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fr-FR" i="1" dirty="0" err="1">
                <a:solidFill>
                  <a:srgbClr val="FF0000"/>
                </a:solidFill>
              </a:rPr>
              <a:t>Created</a:t>
            </a:r>
            <a:r>
              <a:rPr lang="fr-FR" i="1" dirty="0">
                <a:solidFill>
                  <a:srgbClr val="FF0000"/>
                </a:solidFill>
              </a:rPr>
              <a:t> topic </a:t>
            </a:r>
            <a:r>
              <a:rPr lang="fr-FR" i="1" dirty="0" err="1">
                <a:solidFill>
                  <a:srgbClr val="FF0000"/>
                </a:solidFill>
              </a:rPr>
              <a:t>myfirst</a:t>
            </a:r>
            <a:r>
              <a:rPr lang="fr-FR" i="1" dirty="0">
                <a:solidFill>
                  <a:srgbClr val="FF0000"/>
                </a:solidFill>
              </a:rPr>
              <a:t>.</a:t>
            </a:r>
            <a:endParaRPr i="1" dirty="0">
              <a:solidFill>
                <a:srgbClr val="FF0000"/>
              </a:solidFill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93720"/>
            <a:ext cx="10590178" cy="81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4/6</a:t>
            </a:r>
            <a:endParaRPr/>
          </a:p>
        </p:txBody>
      </p:sp>
      <p:pic>
        <p:nvPicPr>
          <p:cNvPr id="116" name="Google Shape;116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803" y="2940985"/>
            <a:ext cx="11445309" cy="69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803" y="3942938"/>
            <a:ext cx="11445309" cy="69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5/6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 err="1"/>
              <a:t>kafka</a:t>
            </a:r>
            <a:r>
              <a:rPr lang="fr-FR" dirty="0"/>
              <a:t>-topics --</a:t>
            </a:r>
            <a:r>
              <a:rPr lang="fr-FR" dirty="0" err="1"/>
              <a:t>bootstrap</a:t>
            </a:r>
            <a:r>
              <a:rPr lang="fr-FR" dirty="0"/>
              <a:t>-server localhost:9092 –</a:t>
            </a:r>
            <a:r>
              <a:rPr lang="fr-FR" dirty="0" err="1"/>
              <a:t>list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myfirst</a:t>
            </a:r>
            <a:endParaRPr sz="14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mysecond</a:t>
            </a:r>
            <a:endParaRPr sz="14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mythird</a:t>
            </a:r>
            <a:endParaRPr sz="1400" dirty="0"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975" y="1945430"/>
            <a:ext cx="103060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Premières étapes 6/6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kafka-topics --bootstrap-server localhost:9092 --describe --topic mythird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66" y="1825625"/>
            <a:ext cx="10868934" cy="6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184" y="2023931"/>
            <a:ext cx="1178887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/>
          <p:nvPr/>
        </p:nvSpPr>
        <p:spPr>
          <a:xfrm>
            <a:off x="4245973" y="563720"/>
            <a:ext cx="37000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replication factor &gt;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1156</Words>
  <Application>Microsoft Office PowerPoint</Application>
  <PresentationFormat>Grand écran</PresentationFormat>
  <Paragraphs>168</Paragraphs>
  <Slides>42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0" baseType="lpstr">
      <vt:lpstr>Arial</vt:lpstr>
      <vt:lpstr>Bookman Old Style</vt:lpstr>
      <vt:lpstr>Calibri</vt:lpstr>
      <vt:lpstr>Noto Sans Symbols</vt:lpstr>
      <vt:lpstr>-apple-system</vt:lpstr>
      <vt:lpstr>Candara</vt:lpstr>
      <vt:lpstr>Wingdings</vt:lpstr>
      <vt:lpstr>Thème Office</vt:lpstr>
      <vt:lpstr>KAFKA – PRATIQUE 1</vt:lpstr>
      <vt:lpstr>Présentation PowerPoint</vt:lpstr>
      <vt:lpstr>Premières étapes 1/6</vt:lpstr>
      <vt:lpstr>Premières étapes 2/6</vt:lpstr>
      <vt:lpstr>Premières étapes 3/6</vt:lpstr>
      <vt:lpstr>Premières étapes 4/6</vt:lpstr>
      <vt:lpstr>Premières étapes 5/6</vt:lpstr>
      <vt:lpstr>Premières étapes 6/6</vt:lpstr>
      <vt:lpstr>Présentation PowerPoint</vt:lpstr>
      <vt:lpstr>Présentation PowerPoint</vt:lpstr>
      <vt:lpstr>Présentation PowerPoint</vt:lpstr>
      <vt:lpstr>Présentation PowerPoint</vt:lpstr>
      <vt:lpstr>Références</vt:lpstr>
      <vt:lpstr>Débogage – pourquoi ça ne marche pas ?</vt:lpstr>
      <vt:lpstr>Présentation PowerPoint</vt:lpstr>
      <vt:lpstr>Pourquoi ?</vt:lpstr>
      <vt:lpstr>Solution</vt:lpstr>
      <vt:lpstr>Présentation PowerPoint</vt:lpstr>
      <vt:lpstr>Commentez ces lignes dans les server-properties</vt:lpstr>
      <vt:lpstr>À partir en premier</vt:lpstr>
      <vt:lpstr>À partir en deuxième</vt:lpstr>
      <vt:lpstr>À partir en troisième </vt:lpstr>
      <vt:lpstr>Présentation PowerPoint</vt:lpstr>
      <vt:lpstr>Présentation PowerPoint</vt:lpstr>
      <vt:lpstr>Présentation PowerPoint</vt:lpstr>
      <vt:lpstr>Présentation PowerPoint</vt:lpstr>
      <vt:lpstr>AUTRE PROJET #2</vt:lpstr>
      <vt:lpstr>Présentation PowerPoint</vt:lpstr>
      <vt:lpstr>Présentation PowerPoint</vt:lpstr>
      <vt:lpstr>Présentation PowerPoint</vt:lpstr>
      <vt:lpstr>VIA LINUX AWS AMAZON  2023</vt:lpstr>
      <vt:lpstr>Présentation PowerPoint</vt:lpstr>
      <vt:lpstr>Contexte – démo Kafka sur une machine</vt:lpstr>
      <vt:lpstr>Présentation PowerPoint</vt:lpstr>
      <vt:lpstr>Présentation PowerPoint</vt:lpstr>
      <vt:lpstr>Présentation PowerPoint</vt:lpstr>
      <vt:lpstr>Présentation PowerPoint</vt:lpstr>
      <vt:lpstr>1 – Download Kafaka</vt:lpstr>
      <vt:lpstr>2 - Démarrer zookeeper &amp; le bootstrap server</vt:lpstr>
      <vt:lpstr>3 – Création des topics</vt:lpstr>
      <vt:lpstr>4 - Envoyer</vt:lpstr>
      <vt:lpstr>5 - Recevoir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– PRATIQUE 1</dc:title>
  <dc:creator>haythem</dc:creator>
  <cp:lastModifiedBy>Rehouma, Haythem</cp:lastModifiedBy>
  <cp:revision>5</cp:revision>
  <dcterms:created xsi:type="dcterms:W3CDTF">2023-04-22T19:56:05Z</dcterms:created>
  <dcterms:modified xsi:type="dcterms:W3CDTF">2024-05-09T02:47:15Z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2024-05-09T02:13:41Z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5417e1cc-6d26-4600-81f3-e940e011c4f1</vt:lpwstr>
  </property>
  <property fmtid="{D5CDD505-2E9C-101B-9397-08002B2CF9AE}" pid="8" name="MSIP_Label_6b615819-ba40-4aaf-a034-39fd1d37cddf_ContentBits">
    <vt:lpwstr>0</vt:lpwstr>
  </property>
</Properties>
</file>