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36"/>
  </p:notesMasterIdLst>
  <p:sldIdLst>
    <p:sldId id="256" r:id="rId2"/>
    <p:sldId id="337" r:id="rId3"/>
    <p:sldId id="415" r:id="rId4"/>
    <p:sldId id="359" r:id="rId5"/>
    <p:sldId id="312" r:id="rId6"/>
    <p:sldId id="362" r:id="rId7"/>
    <p:sldId id="358" r:id="rId8"/>
    <p:sldId id="364" r:id="rId9"/>
    <p:sldId id="421" r:id="rId10"/>
    <p:sldId id="422" r:id="rId11"/>
    <p:sldId id="397" r:id="rId12"/>
    <p:sldId id="259" r:id="rId13"/>
    <p:sldId id="406" r:id="rId14"/>
    <p:sldId id="407" r:id="rId15"/>
    <p:sldId id="409" r:id="rId16"/>
    <p:sldId id="410" r:id="rId17"/>
    <p:sldId id="420" r:id="rId18"/>
    <p:sldId id="398" r:id="rId19"/>
    <p:sldId id="391" r:id="rId20"/>
    <p:sldId id="395" r:id="rId21"/>
    <p:sldId id="396" r:id="rId22"/>
    <p:sldId id="394" r:id="rId23"/>
    <p:sldId id="389" r:id="rId24"/>
    <p:sldId id="368" r:id="rId25"/>
    <p:sldId id="369" r:id="rId26"/>
    <p:sldId id="370" r:id="rId27"/>
    <p:sldId id="339" r:id="rId28"/>
    <p:sldId id="387" r:id="rId29"/>
    <p:sldId id="338" r:id="rId30"/>
    <p:sldId id="418" r:id="rId31"/>
    <p:sldId id="404" r:id="rId32"/>
    <p:sldId id="340" r:id="rId33"/>
    <p:sldId id="419" r:id="rId34"/>
    <p:sldId id="325" r:id="rId35"/>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66FF"/>
    <a:srgbClr val="E9745C"/>
    <a:srgbClr val="0BDF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7" autoAdjust="0"/>
  </p:normalViewPr>
  <p:slideViewPr>
    <p:cSldViewPr snapToGrid="0">
      <p:cViewPr varScale="1">
        <p:scale>
          <a:sx n="79" d="100"/>
          <a:sy n="79" d="100"/>
        </p:scale>
        <p:origin x="821"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5CD3AF-48CE-427E-A768-9D29D727886D}" type="doc">
      <dgm:prSet loTypeId="urn:microsoft.com/office/officeart/2009/3/layout/RandomtoResultProcess" loCatId="process" qsTypeId="urn:microsoft.com/office/officeart/2005/8/quickstyle/simple4" qsCatId="simple" csTypeId="urn:microsoft.com/office/officeart/2005/8/colors/accent0_1" csCatId="mainScheme" phldr="1"/>
      <dgm:spPr/>
      <dgm:t>
        <a:bodyPr/>
        <a:lstStyle/>
        <a:p>
          <a:endParaRPr lang="en-CA"/>
        </a:p>
      </dgm:t>
    </dgm:pt>
    <dgm:pt modelId="{7816E479-B189-49FA-B527-5E131FC5C01C}">
      <dgm:prSet custT="1"/>
      <dgm:spPr/>
      <dgm:t>
        <a:bodyPr/>
        <a:lstStyle/>
        <a:p>
          <a:r>
            <a:rPr lang="fr-FR" sz="2000" dirty="0">
              <a:latin typeface="Candara" panose="020E0502030303020204" pitchFamily="34" charset="0"/>
            </a:rPr>
            <a:t>Concepts clés</a:t>
          </a:r>
          <a:endParaRPr lang="en-CA" sz="2000" dirty="0"/>
        </a:p>
      </dgm:t>
    </dgm:pt>
    <dgm:pt modelId="{4106C6FF-3DD0-4A87-AEC8-9B7ECF4E1D6A}" type="parTrans" cxnId="{3FF1F9CC-F818-41EE-80D3-6391EA127AEF}">
      <dgm:prSet/>
      <dgm:spPr/>
      <dgm:t>
        <a:bodyPr/>
        <a:lstStyle/>
        <a:p>
          <a:endParaRPr lang="en-CA"/>
        </a:p>
      </dgm:t>
    </dgm:pt>
    <dgm:pt modelId="{FDCED29C-70D3-49E7-8923-B6DAA2E89B7E}" type="sibTrans" cxnId="{3FF1F9CC-F818-41EE-80D3-6391EA127AEF}">
      <dgm:prSet/>
      <dgm:spPr/>
      <dgm:t>
        <a:bodyPr/>
        <a:lstStyle/>
        <a:p>
          <a:endParaRPr lang="en-CA"/>
        </a:p>
      </dgm:t>
    </dgm:pt>
    <dgm:pt modelId="{BC17166C-C717-4E23-8FDE-1263221163BA}">
      <dgm:prSet phldrT="[Texte]" custT="1"/>
      <dgm:spPr/>
      <dgm:t>
        <a:bodyPr/>
        <a:lstStyle/>
        <a:p>
          <a:pPr>
            <a:buClr>
              <a:schemeClr val="tx1"/>
            </a:buClr>
            <a:buFont typeface="+mj-lt"/>
            <a:buNone/>
          </a:pPr>
          <a:r>
            <a:rPr lang="fr-FR" sz="2000" kern="1200" dirty="0">
              <a:solidFill>
                <a:prstClr val="black">
                  <a:hueOff val="0"/>
                  <a:satOff val="0"/>
                  <a:lumOff val="0"/>
                  <a:alphaOff val="0"/>
                </a:prstClr>
              </a:solidFill>
              <a:latin typeface="Candara" panose="020E0502030303020204" pitchFamily="34" charset="0"/>
              <a:ea typeface="+mn-ea"/>
              <a:cs typeface="+mn-cs"/>
            </a:rPr>
            <a:t>Défis et tendances </a:t>
          </a:r>
          <a:endParaRPr lang="en-CA" sz="2000" kern="1200" dirty="0">
            <a:solidFill>
              <a:prstClr val="black">
                <a:hueOff val="0"/>
                <a:satOff val="0"/>
                <a:lumOff val="0"/>
                <a:alphaOff val="0"/>
              </a:prstClr>
            </a:solidFill>
            <a:latin typeface="Candara" panose="020E0502030303020204" pitchFamily="34" charset="0"/>
            <a:ea typeface="+mn-ea"/>
            <a:cs typeface="+mn-cs"/>
          </a:endParaRPr>
        </a:p>
      </dgm:t>
    </dgm:pt>
    <dgm:pt modelId="{F7E51673-033D-4259-B267-EECB447BD495}" type="parTrans" cxnId="{36336F79-2626-40D9-A79E-8B1A15F85BAE}">
      <dgm:prSet/>
      <dgm:spPr/>
      <dgm:t>
        <a:bodyPr/>
        <a:lstStyle/>
        <a:p>
          <a:endParaRPr lang="en-CA"/>
        </a:p>
      </dgm:t>
    </dgm:pt>
    <dgm:pt modelId="{DE1CC3CB-B813-4989-9EBA-2E597FFE0079}" type="sibTrans" cxnId="{36336F79-2626-40D9-A79E-8B1A15F85BAE}">
      <dgm:prSet/>
      <dgm:spPr/>
      <dgm:t>
        <a:bodyPr/>
        <a:lstStyle/>
        <a:p>
          <a:endParaRPr lang="en-CA">
            <a:ln>
              <a:noFill/>
            </a:ln>
          </a:endParaRPr>
        </a:p>
      </dgm:t>
    </dgm:pt>
    <dgm:pt modelId="{CEDA0184-4A76-4561-8B6C-F25CF0A69ADE}">
      <dgm:prSet phldrT="[Texte]" custT="1"/>
      <dgm:spPr/>
      <dgm:t>
        <a:bodyPr/>
        <a:lstStyle/>
        <a:p>
          <a:pPr algn="just">
            <a:buClr>
              <a:schemeClr val="tx1"/>
            </a:buClr>
            <a:buFont typeface="+mj-lt"/>
            <a:buNone/>
          </a:pPr>
          <a:r>
            <a:rPr lang="fr-FR" sz="2000" kern="1200" dirty="0">
              <a:solidFill>
                <a:prstClr val="black">
                  <a:hueOff val="0"/>
                  <a:satOff val="0"/>
                  <a:lumOff val="0"/>
                  <a:alphaOff val="0"/>
                </a:prstClr>
              </a:solidFill>
              <a:latin typeface="Candara" panose="020E0502030303020204" pitchFamily="34" charset="0"/>
              <a:ea typeface="+mn-ea"/>
              <a:cs typeface="+mn-cs"/>
            </a:rPr>
            <a:t>Propriétés des S.I.</a:t>
          </a:r>
          <a:endParaRPr lang="en-CA" sz="2000" kern="1200" dirty="0">
            <a:solidFill>
              <a:prstClr val="black">
                <a:hueOff val="0"/>
                <a:satOff val="0"/>
                <a:lumOff val="0"/>
                <a:alphaOff val="0"/>
              </a:prstClr>
            </a:solidFill>
            <a:latin typeface="Candara" panose="020E0502030303020204" pitchFamily="34" charset="0"/>
            <a:ea typeface="+mn-ea"/>
            <a:cs typeface="+mn-cs"/>
          </a:endParaRPr>
        </a:p>
      </dgm:t>
    </dgm:pt>
    <dgm:pt modelId="{007EB929-A094-4BC5-A95F-4B54794E863E}" type="parTrans" cxnId="{D7629CE9-0FDB-4817-ACBB-DB7A489EB1E1}">
      <dgm:prSet/>
      <dgm:spPr/>
      <dgm:t>
        <a:bodyPr/>
        <a:lstStyle/>
        <a:p>
          <a:endParaRPr lang="en-CA"/>
        </a:p>
      </dgm:t>
    </dgm:pt>
    <dgm:pt modelId="{08D9C623-559E-41FF-80B7-9B06208BE607}" type="sibTrans" cxnId="{D7629CE9-0FDB-4817-ACBB-DB7A489EB1E1}">
      <dgm:prSet/>
      <dgm:spPr/>
      <dgm:t>
        <a:bodyPr/>
        <a:lstStyle/>
        <a:p>
          <a:endParaRPr lang="en-CA"/>
        </a:p>
      </dgm:t>
    </dgm:pt>
    <dgm:pt modelId="{C7380E42-42C6-440F-8F81-9F5C10198F15}">
      <dgm:prSet phldrT="[Texte]" custT="1"/>
      <dgm:spPr/>
      <dgm:t>
        <a:bodyPr/>
        <a:lstStyle/>
        <a:p>
          <a:pPr>
            <a:buClr>
              <a:schemeClr val="tx1"/>
            </a:buClr>
            <a:buFont typeface="+mj-lt"/>
            <a:buAutoNum type="arabicParenR"/>
          </a:pPr>
          <a:r>
            <a:rPr lang="fr-FR" sz="2000" dirty="0">
              <a:latin typeface="Candara" panose="020E0502030303020204" pitchFamily="34" charset="0"/>
            </a:rPr>
            <a:t>Conclusion</a:t>
          </a:r>
          <a:endParaRPr lang="en-CA" sz="2000" dirty="0"/>
        </a:p>
      </dgm:t>
    </dgm:pt>
    <dgm:pt modelId="{0CB1366C-3F48-4C23-92FD-CD01030D5F89}" type="parTrans" cxnId="{1F30F622-C4ED-4F9E-8A7D-5029AE8851D7}">
      <dgm:prSet/>
      <dgm:spPr/>
      <dgm:t>
        <a:bodyPr/>
        <a:lstStyle/>
        <a:p>
          <a:endParaRPr lang="en-CA"/>
        </a:p>
      </dgm:t>
    </dgm:pt>
    <dgm:pt modelId="{9EA2D54C-01EC-403B-B471-D5C219BC2A81}" type="sibTrans" cxnId="{1F30F622-C4ED-4F9E-8A7D-5029AE8851D7}">
      <dgm:prSet/>
      <dgm:spPr/>
      <dgm:t>
        <a:bodyPr/>
        <a:lstStyle/>
        <a:p>
          <a:endParaRPr lang="en-CA"/>
        </a:p>
      </dgm:t>
    </dgm:pt>
    <dgm:pt modelId="{4FF2FB21-EFB2-4DB8-BF0B-92F4B919D713}">
      <dgm:prSet phldrT="[Texte]" custT="1"/>
      <dgm:spPr/>
      <dgm:t>
        <a:bodyPr/>
        <a:lstStyle/>
        <a:p>
          <a:pPr>
            <a:buClr>
              <a:schemeClr val="tx1"/>
            </a:buClr>
            <a:buFont typeface="+mj-lt"/>
            <a:buNone/>
          </a:pPr>
          <a:r>
            <a:rPr lang="fr-FR" sz="1800">
              <a:latin typeface="Candara" panose="020E0502030303020204" pitchFamily="34" charset="0"/>
            </a:rPr>
            <a:t>Annexe : Revue de littérature / classification des attaques</a:t>
          </a:r>
          <a:endParaRPr lang="en-CA" sz="2000" dirty="0"/>
        </a:p>
      </dgm:t>
    </dgm:pt>
    <dgm:pt modelId="{5315D515-EF5C-4576-9802-2984DF071C62}" type="parTrans" cxnId="{AE50E64C-21A6-4FD4-AF2E-9F479678D567}">
      <dgm:prSet/>
      <dgm:spPr/>
      <dgm:t>
        <a:bodyPr/>
        <a:lstStyle/>
        <a:p>
          <a:endParaRPr lang="en-CA"/>
        </a:p>
      </dgm:t>
    </dgm:pt>
    <dgm:pt modelId="{2CE26FBC-5374-4B06-BDDE-03F27D706E07}" type="sibTrans" cxnId="{AE50E64C-21A6-4FD4-AF2E-9F479678D567}">
      <dgm:prSet/>
      <dgm:spPr/>
      <dgm:t>
        <a:bodyPr/>
        <a:lstStyle/>
        <a:p>
          <a:endParaRPr lang="en-CA"/>
        </a:p>
      </dgm:t>
    </dgm:pt>
    <dgm:pt modelId="{D106378B-479A-4904-AE09-4273EEB987A0}" type="pres">
      <dgm:prSet presAssocID="{CA5CD3AF-48CE-427E-A768-9D29D727886D}" presName="Name0" presStyleCnt="0">
        <dgm:presLayoutVars>
          <dgm:dir/>
          <dgm:animOne val="branch"/>
          <dgm:animLvl val="lvl"/>
        </dgm:presLayoutVars>
      </dgm:prSet>
      <dgm:spPr/>
    </dgm:pt>
    <dgm:pt modelId="{598D52C4-0FAA-41DA-AD1B-FB5A316E32EE}" type="pres">
      <dgm:prSet presAssocID="{7816E479-B189-49FA-B527-5E131FC5C01C}" presName="chaos" presStyleCnt="0"/>
      <dgm:spPr/>
    </dgm:pt>
    <dgm:pt modelId="{7CE180A9-8B75-4010-B77D-491D0EADBF6A}" type="pres">
      <dgm:prSet presAssocID="{7816E479-B189-49FA-B527-5E131FC5C01C}" presName="parTx1" presStyleLbl="revTx" presStyleIdx="0" presStyleCnt="4" custScaleX="138349"/>
      <dgm:spPr/>
    </dgm:pt>
    <dgm:pt modelId="{C921B479-0EF5-46E5-B631-FB7216E6328C}" type="pres">
      <dgm:prSet presAssocID="{7816E479-B189-49FA-B527-5E131FC5C01C}" presName="c1" presStyleLbl="node1" presStyleIdx="0" presStyleCnt="19" custLinFactNeighborX="46960" custLinFactNeighborY="-22382"/>
      <dgm:spPr/>
    </dgm:pt>
    <dgm:pt modelId="{02245A61-1F85-4F61-9417-F6AB4D4FDC2C}" type="pres">
      <dgm:prSet presAssocID="{7816E479-B189-49FA-B527-5E131FC5C01C}" presName="c2" presStyleLbl="node1" presStyleIdx="1" presStyleCnt="19"/>
      <dgm:spPr/>
    </dgm:pt>
    <dgm:pt modelId="{028CAE32-1BC7-4301-BBFC-546F303E8937}" type="pres">
      <dgm:prSet presAssocID="{7816E479-B189-49FA-B527-5E131FC5C01C}" presName="c3" presStyleLbl="node1" presStyleIdx="2" presStyleCnt="19"/>
      <dgm:spPr/>
    </dgm:pt>
    <dgm:pt modelId="{B33A69C0-F2BB-4464-8DCD-621D1B243B71}" type="pres">
      <dgm:prSet presAssocID="{7816E479-B189-49FA-B527-5E131FC5C01C}" presName="c4" presStyleLbl="node1" presStyleIdx="3" presStyleCnt="19"/>
      <dgm:spPr/>
    </dgm:pt>
    <dgm:pt modelId="{1AB57707-CA49-466F-847A-18EA7B47DADD}" type="pres">
      <dgm:prSet presAssocID="{7816E479-B189-49FA-B527-5E131FC5C01C}" presName="c5" presStyleLbl="node1" presStyleIdx="4" presStyleCnt="19" custLinFactY="-43205" custLinFactNeighborX="-57765" custLinFactNeighborY="-100000"/>
      <dgm:spPr/>
    </dgm:pt>
    <dgm:pt modelId="{5E2A5DD0-9EB3-458E-8FEA-964EB619B1F3}" type="pres">
      <dgm:prSet presAssocID="{7816E479-B189-49FA-B527-5E131FC5C01C}" presName="c6" presStyleLbl="node1" presStyleIdx="5" presStyleCnt="19" custLinFactX="-100000" custLinFactNeighborX="-198971" custLinFactNeighborY="-91791"/>
      <dgm:spPr/>
    </dgm:pt>
    <dgm:pt modelId="{AE7CA712-0B7E-42B9-992F-F7D17B79780C}" type="pres">
      <dgm:prSet presAssocID="{7816E479-B189-49FA-B527-5E131FC5C01C}" presName="c7" presStyleLbl="node1" presStyleIdx="6" presStyleCnt="19" custLinFactX="-80563" custLinFactY="-88177" custLinFactNeighborX="-100000" custLinFactNeighborY="-100000"/>
      <dgm:spPr/>
    </dgm:pt>
    <dgm:pt modelId="{39FD6003-81C5-4EE1-8857-3ABA23FAC92F}" type="pres">
      <dgm:prSet presAssocID="{7816E479-B189-49FA-B527-5E131FC5C01C}" presName="c8" presStyleLbl="node1" presStyleIdx="7" presStyleCnt="19" custLinFactX="-216554" custLinFactY="-100000" custLinFactNeighborX="-300000" custLinFactNeighborY="-119145"/>
      <dgm:spPr/>
    </dgm:pt>
    <dgm:pt modelId="{260BE9CD-6211-45A4-99AF-58C9B110BB70}" type="pres">
      <dgm:prSet presAssocID="{7816E479-B189-49FA-B527-5E131FC5C01C}" presName="c9" presStyleLbl="node1" presStyleIdx="8" presStyleCnt="19" custLinFactX="-144369" custLinFactY="-216554" custLinFactNeighborX="-200000" custLinFactNeighborY="-300000"/>
      <dgm:spPr/>
    </dgm:pt>
    <dgm:pt modelId="{674B0C38-F5DC-45CC-9449-5FEA723E62F8}" type="pres">
      <dgm:prSet presAssocID="{7816E479-B189-49FA-B527-5E131FC5C01C}" presName="c10" presStyleLbl="node1" presStyleIdx="9" presStyleCnt="19" custLinFactX="-26279" custLinFactY="-35452" custLinFactNeighborX="-100000" custLinFactNeighborY="-100000"/>
      <dgm:spPr/>
    </dgm:pt>
    <dgm:pt modelId="{6561549B-7D08-409D-B5D4-1D230759ADA0}" type="pres">
      <dgm:prSet presAssocID="{7816E479-B189-49FA-B527-5E131FC5C01C}" presName="c11" presStyleLbl="node1" presStyleIdx="10" presStyleCnt="19" custLinFactX="100000" custLinFactY="100000" custLinFactNeighborX="115380" custLinFactNeighborY="142965"/>
      <dgm:spPr/>
    </dgm:pt>
    <dgm:pt modelId="{6A6331D8-FEE8-4399-AE8D-5116C715A8B7}" type="pres">
      <dgm:prSet presAssocID="{7816E479-B189-49FA-B527-5E131FC5C01C}" presName="c12" presStyleLbl="node1" presStyleIdx="11" presStyleCnt="19" custLinFactNeighborX="-49805" custLinFactNeighborY="74708"/>
      <dgm:spPr/>
    </dgm:pt>
    <dgm:pt modelId="{3D9ADD8D-F1DE-45F4-A000-90BCF9941FEB}" type="pres">
      <dgm:prSet presAssocID="{7816E479-B189-49FA-B527-5E131FC5C01C}" presName="c13" presStyleLbl="node1" presStyleIdx="12" presStyleCnt="19" custLinFactNeighborX="-42157" custLinFactNeighborY="63879"/>
      <dgm:spPr/>
    </dgm:pt>
    <dgm:pt modelId="{690ADCE6-42F7-4A0B-A4E7-24B81BD328BC}" type="pres">
      <dgm:prSet presAssocID="{7816E479-B189-49FA-B527-5E131FC5C01C}" presName="c14" presStyleLbl="node1" presStyleIdx="13" presStyleCnt="19" custLinFactX="-292976" custLinFactY="-400000" custLinFactNeighborX="-300000" custLinFactNeighborY="-489168"/>
      <dgm:spPr/>
    </dgm:pt>
    <dgm:pt modelId="{C57F729B-3189-4BBC-9609-E259F6EC37C1}" type="pres">
      <dgm:prSet presAssocID="{7816E479-B189-49FA-B527-5E131FC5C01C}" presName="c15" presStyleLbl="node1" presStyleIdx="14" presStyleCnt="19" custLinFactX="-29494" custLinFactY="100000" custLinFactNeighborX="-100000" custLinFactNeighborY="105841"/>
      <dgm:spPr/>
    </dgm:pt>
    <dgm:pt modelId="{0E7E32D4-6732-486B-8C31-4008A9F7D4B7}" type="pres">
      <dgm:prSet presAssocID="{7816E479-B189-49FA-B527-5E131FC5C01C}" presName="c16" presStyleLbl="node1" presStyleIdx="15" presStyleCnt="19" custLinFactX="-3306" custLinFactNeighborX="-100000" custLinFactNeighborY="63035"/>
      <dgm:spPr/>
    </dgm:pt>
    <dgm:pt modelId="{3DD273B1-73DF-4B0C-8378-8F2C99581383}" type="pres">
      <dgm:prSet presAssocID="{7816E479-B189-49FA-B527-5E131FC5C01C}" presName="c17" presStyleLbl="node1" presStyleIdx="16" presStyleCnt="19" custLinFactX="-200000" custLinFactY="-200000" custLinFactNeighborX="-211950" custLinFactNeighborY="-232557"/>
      <dgm:spPr/>
    </dgm:pt>
    <dgm:pt modelId="{0A085461-22CF-4AFA-9306-1605EBF53DB5}" type="pres">
      <dgm:prSet presAssocID="{7816E479-B189-49FA-B527-5E131FC5C01C}" presName="c18" presStyleLbl="node1" presStyleIdx="17" presStyleCnt="19" custLinFactX="-200000" custLinFactNeighborX="-273152" custLinFactNeighborY="74709"/>
      <dgm:spPr/>
    </dgm:pt>
    <dgm:pt modelId="{310841A7-2FA1-47D5-8839-C8C75CD5D87A}" type="pres">
      <dgm:prSet presAssocID="{FDCED29C-70D3-49E7-8923-B6DAA2E89B7E}" presName="chevronComposite1" presStyleCnt="0"/>
      <dgm:spPr/>
    </dgm:pt>
    <dgm:pt modelId="{647CBD35-D234-42E6-AD59-6FB79D735D68}" type="pres">
      <dgm:prSet presAssocID="{FDCED29C-70D3-49E7-8923-B6DAA2E89B7E}" presName="chevron1" presStyleLbl="sibTrans2D1" presStyleIdx="0" presStyleCnt="4" custLinFactNeighborX="-15435"/>
      <dgm:spPr/>
    </dgm:pt>
    <dgm:pt modelId="{7613F8F4-A20D-4688-AD21-A3C84A35C0E7}" type="pres">
      <dgm:prSet presAssocID="{FDCED29C-70D3-49E7-8923-B6DAA2E89B7E}" presName="spChevron1" presStyleCnt="0"/>
      <dgm:spPr/>
    </dgm:pt>
    <dgm:pt modelId="{879030ED-7B96-46D2-B5DB-E6C6FA4EE648}" type="pres">
      <dgm:prSet presAssocID="{BC17166C-C717-4E23-8FDE-1263221163BA}" presName="middle" presStyleCnt="0"/>
      <dgm:spPr/>
    </dgm:pt>
    <dgm:pt modelId="{7638E8E7-1C87-4A1C-8849-1D81B73454A7}" type="pres">
      <dgm:prSet presAssocID="{BC17166C-C717-4E23-8FDE-1263221163BA}" presName="parTxMid" presStyleLbl="revTx" presStyleIdx="1" presStyleCnt="4" custScaleX="115597" custLinFactX="82710" custLinFactNeighborX="100000" custLinFactNeighborY="-3451"/>
      <dgm:spPr/>
    </dgm:pt>
    <dgm:pt modelId="{DC6805F8-A036-44BF-844E-296B31505158}" type="pres">
      <dgm:prSet presAssocID="{BC17166C-C717-4E23-8FDE-1263221163BA}" presName="spMid" presStyleCnt="0"/>
      <dgm:spPr/>
    </dgm:pt>
    <dgm:pt modelId="{9685EEF2-FAC9-497C-B0D5-E36995043797}" type="pres">
      <dgm:prSet presAssocID="{DE1CC3CB-B813-4989-9EBA-2E597FFE0079}" presName="chevronComposite1" presStyleCnt="0"/>
      <dgm:spPr/>
    </dgm:pt>
    <dgm:pt modelId="{3C8D3CE3-9D6A-49C8-83AA-92EB3D4C97BD}" type="pres">
      <dgm:prSet presAssocID="{DE1CC3CB-B813-4989-9EBA-2E597FFE0079}" presName="chevron1" presStyleLbl="sibTrans2D1" presStyleIdx="1" presStyleCnt="4" custLinFactNeighborX="70030" custLinFactNeighborY="-1935"/>
      <dgm:spPr/>
    </dgm:pt>
    <dgm:pt modelId="{77F07666-13D5-4A9E-8D22-EABF0E973497}" type="pres">
      <dgm:prSet presAssocID="{DE1CC3CB-B813-4989-9EBA-2E597FFE0079}" presName="spChevron1" presStyleCnt="0"/>
      <dgm:spPr/>
    </dgm:pt>
    <dgm:pt modelId="{F2CF6C84-C359-4E5B-AC07-4593F615CE1B}" type="pres">
      <dgm:prSet presAssocID="{CEDA0184-4A76-4561-8B6C-F25CF0A69ADE}" presName="middle" presStyleCnt="0"/>
      <dgm:spPr/>
    </dgm:pt>
    <dgm:pt modelId="{A7CBF199-D03E-48C7-9FF1-67DC4D928D09}" type="pres">
      <dgm:prSet presAssocID="{CEDA0184-4A76-4561-8B6C-F25CF0A69ADE}" presName="parTxMid" presStyleLbl="revTx" presStyleIdx="2" presStyleCnt="4" custScaleX="139097" custLinFactX="-53321" custLinFactNeighborX="-100000" custLinFactNeighborY="-3451"/>
      <dgm:spPr/>
    </dgm:pt>
    <dgm:pt modelId="{3CE3D0EA-0A26-4294-995E-B16D18E131D6}" type="pres">
      <dgm:prSet presAssocID="{CEDA0184-4A76-4561-8B6C-F25CF0A69ADE}" presName="spMid" presStyleCnt="0"/>
      <dgm:spPr/>
    </dgm:pt>
    <dgm:pt modelId="{28C40DCC-1616-46EC-96CC-9F270D71CDEA}" type="pres">
      <dgm:prSet presAssocID="{08D9C623-559E-41FF-80B7-9B06208BE607}" presName="chevronComposite1" presStyleCnt="0"/>
      <dgm:spPr/>
    </dgm:pt>
    <dgm:pt modelId="{86BB4BB4-FFE0-4F47-8257-842C0E9C7C58}" type="pres">
      <dgm:prSet presAssocID="{08D9C623-559E-41FF-80B7-9B06208BE607}" presName="chevron1" presStyleLbl="sibTrans2D1" presStyleIdx="2" presStyleCnt="4" custLinFactNeighborX="10290"/>
      <dgm:spPr/>
    </dgm:pt>
    <dgm:pt modelId="{AA06C956-4945-45D8-BCD4-52EB425537E4}" type="pres">
      <dgm:prSet presAssocID="{08D9C623-559E-41FF-80B7-9B06208BE607}" presName="spChevron1" presStyleCnt="0"/>
      <dgm:spPr/>
    </dgm:pt>
    <dgm:pt modelId="{196E4994-2EB9-45AF-B8FD-3C28AA8527C3}" type="pres">
      <dgm:prSet presAssocID="{C7380E42-42C6-440F-8F81-9F5C10198F15}" presName="middle" presStyleCnt="0"/>
      <dgm:spPr/>
    </dgm:pt>
    <dgm:pt modelId="{A4D4EF17-B557-4001-AFC1-66CF7B02723F}" type="pres">
      <dgm:prSet presAssocID="{C7380E42-42C6-440F-8F81-9F5C10198F15}" presName="parTxMid" presStyleLbl="revTx" presStyleIdx="3" presStyleCnt="4" custScaleX="89229" custLinFactNeighborX="1887"/>
      <dgm:spPr/>
    </dgm:pt>
    <dgm:pt modelId="{D071F707-7DF8-4882-936F-E6879AD472E5}" type="pres">
      <dgm:prSet presAssocID="{C7380E42-42C6-440F-8F81-9F5C10198F15}" presName="spMid" presStyleCnt="0"/>
      <dgm:spPr/>
    </dgm:pt>
    <dgm:pt modelId="{DD9C74D4-8E01-4FDE-961E-C2F149C19061}" type="pres">
      <dgm:prSet presAssocID="{9EA2D54C-01EC-403B-B471-D5C219BC2A81}" presName="chevronComposite1" presStyleCnt="0"/>
      <dgm:spPr/>
    </dgm:pt>
    <dgm:pt modelId="{F8A7C680-610E-4D2C-B56E-5D91B5871DBF}" type="pres">
      <dgm:prSet presAssocID="{9EA2D54C-01EC-403B-B471-D5C219BC2A81}" presName="chevron1" presStyleLbl="sibTrans2D1" presStyleIdx="3" presStyleCnt="4"/>
      <dgm:spPr/>
    </dgm:pt>
    <dgm:pt modelId="{75A1A0FB-AD61-4784-8465-61D5C3B81BBE}" type="pres">
      <dgm:prSet presAssocID="{9EA2D54C-01EC-403B-B471-D5C219BC2A81}" presName="spChevron1" presStyleCnt="0"/>
      <dgm:spPr/>
    </dgm:pt>
    <dgm:pt modelId="{5D9E0758-0F45-4509-9A15-7F525506423B}" type="pres">
      <dgm:prSet presAssocID="{4FF2FB21-EFB2-4DB8-BF0B-92F4B919D713}" presName="last" presStyleCnt="0"/>
      <dgm:spPr/>
    </dgm:pt>
    <dgm:pt modelId="{7C6C6E98-88D9-46CF-B2B0-A2263915A4A3}" type="pres">
      <dgm:prSet presAssocID="{4FF2FB21-EFB2-4DB8-BF0B-92F4B919D713}" presName="circleTx" presStyleLbl="node1" presStyleIdx="18" presStyleCnt="19" custScaleX="164709" custScaleY="168043" custLinFactNeighborY="-8907"/>
      <dgm:spPr/>
    </dgm:pt>
    <dgm:pt modelId="{FB0E8866-B5D5-4289-8FD7-B9409C7EAD83}" type="pres">
      <dgm:prSet presAssocID="{4FF2FB21-EFB2-4DB8-BF0B-92F4B919D713}" presName="spN" presStyleCnt="0"/>
      <dgm:spPr/>
    </dgm:pt>
  </dgm:ptLst>
  <dgm:cxnLst>
    <dgm:cxn modelId="{E5F04D08-04A8-4F8D-8090-3866946EBFAB}" type="presOf" srcId="{BC17166C-C717-4E23-8FDE-1263221163BA}" destId="{7638E8E7-1C87-4A1C-8849-1D81B73454A7}" srcOrd="0" destOrd="0" presId="urn:microsoft.com/office/officeart/2009/3/layout/RandomtoResultProcess"/>
    <dgm:cxn modelId="{926ABF18-BCD6-4651-BABA-3A35AFD3A89C}" type="presOf" srcId="{4FF2FB21-EFB2-4DB8-BF0B-92F4B919D713}" destId="{7C6C6E98-88D9-46CF-B2B0-A2263915A4A3}" srcOrd="0" destOrd="0" presId="urn:microsoft.com/office/officeart/2009/3/layout/RandomtoResultProcess"/>
    <dgm:cxn modelId="{1F30F622-C4ED-4F9E-8A7D-5029AE8851D7}" srcId="{CA5CD3AF-48CE-427E-A768-9D29D727886D}" destId="{C7380E42-42C6-440F-8F81-9F5C10198F15}" srcOrd="3" destOrd="0" parTransId="{0CB1366C-3F48-4C23-92FD-CD01030D5F89}" sibTransId="{9EA2D54C-01EC-403B-B471-D5C219BC2A81}"/>
    <dgm:cxn modelId="{AE50E64C-21A6-4FD4-AF2E-9F479678D567}" srcId="{CA5CD3AF-48CE-427E-A768-9D29D727886D}" destId="{4FF2FB21-EFB2-4DB8-BF0B-92F4B919D713}" srcOrd="4" destOrd="0" parTransId="{5315D515-EF5C-4576-9802-2984DF071C62}" sibTransId="{2CE26FBC-5374-4B06-BDDE-03F27D706E07}"/>
    <dgm:cxn modelId="{2FFE0379-E161-488C-BAB5-9DD3E8A43ED1}" type="presOf" srcId="{C7380E42-42C6-440F-8F81-9F5C10198F15}" destId="{A4D4EF17-B557-4001-AFC1-66CF7B02723F}" srcOrd="0" destOrd="0" presId="urn:microsoft.com/office/officeart/2009/3/layout/RandomtoResultProcess"/>
    <dgm:cxn modelId="{36336F79-2626-40D9-A79E-8B1A15F85BAE}" srcId="{CA5CD3AF-48CE-427E-A768-9D29D727886D}" destId="{BC17166C-C717-4E23-8FDE-1263221163BA}" srcOrd="1" destOrd="0" parTransId="{F7E51673-033D-4259-B267-EECB447BD495}" sibTransId="{DE1CC3CB-B813-4989-9EBA-2E597FFE0079}"/>
    <dgm:cxn modelId="{D084028F-2DD0-4BFA-8341-4EDD51D410F3}" type="presOf" srcId="{CA5CD3AF-48CE-427E-A768-9D29D727886D}" destId="{D106378B-479A-4904-AE09-4273EEB987A0}" srcOrd="0" destOrd="0" presId="urn:microsoft.com/office/officeart/2009/3/layout/RandomtoResultProcess"/>
    <dgm:cxn modelId="{67E8EE97-7CC3-4705-A04F-AF0B61DA09AF}" type="presOf" srcId="{CEDA0184-4A76-4561-8B6C-F25CF0A69ADE}" destId="{A7CBF199-D03E-48C7-9FF1-67DC4D928D09}" srcOrd="0" destOrd="0" presId="urn:microsoft.com/office/officeart/2009/3/layout/RandomtoResultProcess"/>
    <dgm:cxn modelId="{C66BE4B9-A54A-41F2-8104-D375E9B9ED44}" type="presOf" srcId="{7816E479-B189-49FA-B527-5E131FC5C01C}" destId="{7CE180A9-8B75-4010-B77D-491D0EADBF6A}" srcOrd="0" destOrd="0" presId="urn:microsoft.com/office/officeart/2009/3/layout/RandomtoResultProcess"/>
    <dgm:cxn modelId="{3FF1F9CC-F818-41EE-80D3-6391EA127AEF}" srcId="{CA5CD3AF-48CE-427E-A768-9D29D727886D}" destId="{7816E479-B189-49FA-B527-5E131FC5C01C}" srcOrd="0" destOrd="0" parTransId="{4106C6FF-3DD0-4A87-AEC8-9B7ECF4E1D6A}" sibTransId="{FDCED29C-70D3-49E7-8923-B6DAA2E89B7E}"/>
    <dgm:cxn modelId="{D7629CE9-0FDB-4817-ACBB-DB7A489EB1E1}" srcId="{CA5CD3AF-48CE-427E-A768-9D29D727886D}" destId="{CEDA0184-4A76-4561-8B6C-F25CF0A69ADE}" srcOrd="2" destOrd="0" parTransId="{007EB929-A094-4BC5-A95F-4B54794E863E}" sibTransId="{08D9C623-559E-41FF-80B7-9B06208BE607}"/>
    <dgm:cxn modelId="{99F9F423-AF3D-4374-B984-000812A3A35E}" type="presParOf" srcId="{D106378B-479A-4904-AE09-4273EEB987A0}" destId="{598D52C4-0FAA-41DA-AD1B-FB5A316E32EE}" srcOrd="0" destOrd="0" presId="urn:microsoft.com/office/officeart/2009/3/layout/RandomtoResultProcess"/>
    <dgm:cxn modelId="{B2A26F47-01A9-441F-9A66-CB875C5924C7}" type="presParOf" srcId="{598D52C4-0FAA-41DA-AD1B-FB5A316E32EE}" destId="{7CE180A9-8B75-4010-B77D-491D0EADBF6A}" srcOrd="0" destOrd="0" presId="urn:microsoft.com/office/officeart/2009/3/layout/RandomtoResultProcess"/>
    <dgm:cxn modelId="{8EC23399-8B52-43EB-8689-FFF78BEF4512}" type="presParOf" srcId="{598D52C4-0FAA-41DA-AD1B-FB5A316E32EE}" destId="{C921B479-0EF5-46E5-B631-FB7216E6328C}" srcOrd="1" destOrd="0" presId="urn:microsoft.com/office/officeart/2009/3/layout/RandomtoResultProcess"/>
    <dgm:cxn modelId="{13573923-99EB-4580-878B-EE52CD87EEE0}" type="presParOf" srcId="{598D52C4-0FAA-41DA-AD1B-FB5A316E32EE}" destId="{02245A61-1F85-4F61-9417-F6AB4D4FDC2C}" srcOrd="2" destOrd="0" presId="urn:microsoft.com/office/officeart/2009/3/layout/RandomtoResultProcess"/>
    <dgm:cxn modelId="{68B49162-0C6A-4720-8818-3CEB6DE9BD37}" type="presParOf" srcId="{598D52C4-0FAA-41DA-AD1B-FB5A316E32EE}" destId="{028CAE32-1BC7-4301-BBFC-546F303E8937}" srcOrd="3" destOrd="0" presId="urn:microsoft.com/office/officeart/2009/3/layout/RandomtoResultProcess"/>
    <dgm:cxn modelId="{9B457987-7631-4645-AA34-244B22CEFF46}" type="presParOf" srcId="{598D52C4-0FAA-41DA-AD1B-FB5A316E32EE}" destId="{B33A69C0-F2BB-4464-8DCD-621D1B243B71}" srcOrd="4" destOrd="0" presId="urn:microsoft.com/office/officeart/2009/3/layout/RandomtoResultProcess"/>
    <dgm:cxn modelId="{B3A0ACA4-AF4C-46E8-844C-0BDFDD01F034}" type="presParOf" srcId="{598D52C4-0FAA-41DA-AD1B-FB5A316E32EE}" destId="{1AB57707-CA49-466F-847A-18EA7B47DADD}" srcOrd="5" destOrd="0" presId="urn:microsoft.com/office/officeart/2009/3/layout/RandomtoResultProcess"/>
    <dgm:cxn modelId="{ABFCFA64-C455-4AC8-9FB7-7419A572A077}" type="presParOf" srcId="{598D52C4-0FAA-41DA-AD1B-FB5A316E32EE}" destId="{5E2A5DD0-9EB3-458E-8FEA-964EB619B1F3}" srcOrd="6" destOrd="0" presId="urn:microsoft.com/office/officeart/2009/3/layout/RandomtoResultProcess"/>
    <dgm:cxn modelId="{058E2929-F8DC-4E4F-ABCC-050F485C3FBD}" type="presParOf" srcId="{598D52C4-0FAA-41DA-AD1B-FB5A316E32EE}" destId="{AE7CA712-0B7E-42B9-992F-F7D17B79780C}" srcOrd="7" destOrd="0" presId="urn:microsoft.com/office/officeart/2009/3/layout/RandomtoResultProcess"/>
    <dgm:cxn modelId="{C0A70BC3-4135-4703-A43A-6BCA2D61DA66}" type="presParOf" srcId="{598D52C4-0FAA-41DA-AD1B-FB5A316E32EE}" destId="{39FD6003-81C5-4EE1-8857-3ABA23FAC92F}" srcOrd="8" destOrd="0" presId="urn:microsoft.com/office/officeart/2009/3/layout/RandomtoResultProcess"/>
    <dgm:cxn modelId="{024B2441-1BB4-4040-B84F-E5DB6C2E5056}" type="presParOf" srcId="{598D52C4-0FAA-41DA-AD1B-FB5A316E32EE}" destId="{260BE9CD-6211-45A4-99AF-58C9B110BB70}" srcOrd="9" destOrd="0" presId="urn:microsoft.com/office/officeart/2009/3/layout/RandomtoResultProcess"/>
    <dgm:cxn modelId="{C00BFB2A-9085-470D-B7A5-F097616F8BF4}" type="presParOf" srcId="{598D52C4-0FAA-41DA-AD1B-FB5A316E32EE}" destId="{674B0C38-F5DC-45CC-9449-5FEA723E62F8}" srcOrd="10" destOrd="0" presId="urn:microsoft.com/office/officeart/2009/3/layout/RandomtoResultProcess"/>
    <dgm:cxn modelId="{F3039D18-D8CA-4463-92F9-540B9CE9FCD7}" type="presParOf" srcId="{598D52C4-0FAA-41DA-AD1B-FB5A316E32EE}" destId="{6561549B-7D08-409D-B5D4-1D230759ADA0}" srcOrd="11" destOrd="0" presId="urn:microsoft.com/office/officeart/2009/3/layout/RandomtoResultProcess"/>
    <dgm:cxn modelId="{8822DD7C-B2BE-4585-BD31-E7E472F5400B}" type="presParOf" srcId="{598D52C4-0FAA-41DA-AD1B-FB5A316E32EE}" destId="{6A6331D8-FEE8-4399-AE8D-5116C715A8B7}" srcOrd="12" destOrd="0" presId="urn:microsoft.com/office/officeart/2009/3/layout/RandomtoResultProcess"/>
    <dgm:cxn modelId="{0595B09F-9C1F-4FFC-8069-C52E18253C39}" type="presParOf" srcId="{598D52C4-0FAA-41DA-AD1B-FB5A316E32EE}" destId="{3D9ADD8D-F1DE-45F4-A000-90BCF9941FEB}" srcOrd="13" destOrd="0" presId="urn:microsoft.com/office/officeart/2009/3/layout/RandomtoResultProcess"/>
    <dgm:cxn modelId="{365A7986-BB3B-4939-BAD4-C2616B89FC33}" type="presParOf" srcId="{598D52C4-0FAA-41DA-AD1B-FB5A316E32EE}" destId="{690ADCE6-42F7-4A0B-A4E7-24B81BD328BC}" srcOrd="14" destOrd="0" presId="urn:microsoft.com/office/officeart/2009/3/layout/RandomtoResultProcess"/>
    <dgm:cxn modelId="{7A9190E6-83BB-4C2D-9F83-3738A9A76BF2}" type="presParOf" srcId="{598D52C4-0FAA-41DA-AD1B-FB5A316E32EE}" destId="{C57F729B-3189-4BBC-9609-E259F6EC37C1}" srcOrd="15" destOrd="0" presId="urn:microsoft.com/office/officeart/2009/3/layout/RandomtoResultProcess"/>
    <dgm:cxn modelId="{2E6BBAA9-0268-4ABF-9D2D-EDB200C1CD1D}" type="presParOf" srcId="{598D52C4-0FAA-41DA-AD1B-FB5A316E32EE}" destId="{0E7E32D4-6732-486B-8C31-4008A9F7D4B7}" srcOrd="16" destOrd="0" presId="urn:microsoft.com/office/officeart/2009/3/layout/RandomtoResultProcess"/>
    <dgm:cxn modelId="{ABA129FD-3377-4B3C-BEFF-5A4CCB75F867}" type="presParOf" srcId="{598D52C4-0FAA-41DA-AD1B-FB5A316E32EE}" destId="{3DD273B1-73DF-4B0C-8378-8F2C99581383}" srcOrd="17" destOrd="0" presId="urn:microsoft.com/office/officeart/2009/3/layout/RandomtoResultProcess"/>
    <dgm:cxn modelId="{1E2C883C-40D7-4600-8D39-23B121242AB4}" type="presParOf" srcId="{598D52C4-0FAA-41DA-AD1B-FB5A316E32EE}" destId="{0A085461-22CF-4AFA-9306-1605EBF53DB5}" srcOrd="18" destOrd="0" presId="urn:microsoft.com/office/officeart/2009/3/layout/RandomtoResultProcess"/>
    <dgm:cxn modelId="{6E6838A9-4475-4E2F-89B1-33DAFF3F6ED3}" type="presParOf" srcId="{D106378B-479A-4904-AE09-4273EEB987A0}" destId="{310841A7-2FA1-47D5-8839-C8C75CD5D87A}" srcOrd="1" destOrd="0" presId="urn:microsoft.com/office/officeart/2009/3/layout/RandomtoResultProcess"/>
    <dgm:cxn modelId="{CBCD8280-5210-41CA-8216-22CB41AC55C6}" type="presParOf" srcId="{310841A7-2FA1-47D5-8839-C8C75CD5D87A}" destId="{647CBD35-D234-42E6-AD59-6FB79D735D68}" srcOrd="0" destOrd="0" presId="urn:microsoft.com/office/officeart/2009/3/layout/RandomtoResultProcess"/>
    <dgm:cxn modelId="{B956ED0A-2030-4E2C-B848-70B2C285AE41}" type="presParOf" srcId="{310841A7-2FA1-47D5-8839-C8C75CD5D87A}" destId="{7613F8F4-A20D-4688-AD21-A3C84A35C0E7}" srcOrd="1" destOrd="0" presId="urn:microsoft.com/office/officeart/2009/3/layout/RandomtoResultProcess"/>
    <dgm:cxn modelId="{C8F9A5C4-4094-4EAE-A217-DAE03964E94D}" type="presParOf" srcId="{D106378B-479A-4904-AE09-4273EEB987A0}" destId="{879030ED-7B96-46D2-B5DB-E6C6FA4EE648}" srcOrd="2" destOrd="0" presId="urn:microsoft.com/office/officeart/2009/3/layout/RandomtoResultProcess"/>
    <dgm:cxn modelId="{C4B3C05B-074A-453C-B29C-058E5569B808}" type="presParOf" srcId="{879030ED-7B96-46D2-B5DB-E6C6FA4EE648}" destId="{7638E8E7-1C87-4A1C-8849-1D81B73454A7}" srcOrd="0" destOrd="0" presId="urn:microsoft.com/office/officeart/2009/3/layout/RandomtoResultProcess"/>
    <dgm:cxn modelId="{B2A53F01-F597-4CAF-957B-8BE66FC17654}" type="presParOf" srcId="{879030ED-7B96-46D2-B5DB-E6C6FA4EE648}" destId="{DC6805F8-A036-44BF-844E-296B31505158}" srcOrd="1" destOrd="0" presId="urn:microsoft.com/office/officeart/2009/3/layout/RandomtoResultProcess"/>
    <dgm:cxn modelId="{DA50216B-E7A4-47C7-B121-00D983B33FC2}" type="presParOf" srcId="{D106378B-479A-4904-AE09-4273EEB987A0}" destId="{9685EEF2-FAC9-497C-B0D5-E36995043797}" srcOrd="3" destOrd="0" presId="urn:microsoft.com/office/officeart/2009/3/layout/RandomtoResultProcess"/>
    <dgm:cxn modelId="{08AD7D11-A8A4-438D-8F25-7FA05D18B2CE}" type="presParOf" srcId="{9685EEF2-FAC9-497C-B0D5-E36995043797}" destId="{3C8D3CE3-9D6A-49C8-83AA-92EB3D4C97BD}" srcOrd="0" destOrd="0" presId="urn:microsoft.com/office/officeart/2009/3/layout/RandomtoResultProcess"/>
    <dgm:cxn modelId="{E65FA316-6B0C-4E5C-94C3-93733B39F69C}" type="presParOf" srcId="{9685EEF2-FAC9-497C-B0D5-E36995043797}" destId="{77F07666-13D5-4A9E-8D22-EABF0E973497}" srcOrd="1" destOrd="0" presId="urn:microsoft.com/office/officeart/2009/3/layout/RandomtoResultProcess"/>
    <dgm:cxn modelId="{F1E16874-DBB0-44D4-8246-390AD2F3E41F}" type="presParOf" srcId="{D106378B-479A-4904-AE09-4273EEB987A0}" destId="{F2CF6C84-C359-4E5B-AC07-4593F615CE1B}" srcOrd="4" destOrd="0" presId="urn:microsoft.com/office/officeart/2009/3/layout/RandomtoResultProcess"/>
    <dgm:cxn modelId="{8C3000B6-EF91-41C0-936F-E90C06C93883}" type="presParOf" srcId="{F2CF6C84-C359-4E5B-AC07-4593F615CE1B}" destId="{A7CBF199-D03E-48C7-9FF1-67DC4D928D09}" srcOrd="0" destOrd="0" presId="urn:microsoft.com/office/officeart/2009/3/layout/RandomtoResultProcess"/>
    <dgm:cxn modelId="{5270F5B7-1B5B-4973-A057-F1B18686505E}" type="presParOf" srcId="{F2CF6C84-C359-4E5B-AC07-4593F615CE1B}" destId="{3CE3D0EA-0A26-4294-995E-B16D18E131D6}" srcOrd="1" destOrd="0" presId="urn:microsoft.com/office/officeart/2009/3/layout/RandomtoResultProcess"/>
    <dgm:cxn modelId="{02FFC6AD-B610-4422-BA52-70FAD11925D5}" type="presParOf" srcId="{D106378B-479A-4904-AE09-4273EEB987A0}" destId="{28C40DCC-1616-46EC-96CC-9F270D71CDEA}" srcOrd="5" destOrd="0" presId="urn:microsoft.com/office/officeart/2009/3/layout/RandomtoResultProcess"/>
    <dgm:cxn modelId="{EF38251D-9CDC-48F1-A034-67E572CE9977}" type="presParOf" srcId="{28C40DCC-1616-46EC-96CC-9F270D71CDEA}" destId="{86BB4BB4-FFE0-4F47-8257-842C0E9C7C58}" srcOrd="0" destOrd="0" presId="urn:microsoft.com/office/officeart/2009/3/layout/RandomtoResultProcess"/>
    <dgm:cxn modelId="{FF2C699F-89BE-40D4-A1D4-4FA2D7DBD6AE}" type="presParOf" srcId="{28C40DCC-1616-46EC-96CC-9F270D71CDEA}" destId="{AA06C956-4945-45D8-BCD4-52EB425537E4}" srcOrd="1" destOrd="0" presId="urn:microsoft.com/office/officeart/2009/3/layout/RandomtoResultProcess"/>
    <dgm:cxn modelId="{6E69E546-93E7-4FAA-ACF3-093E9EEA3C85}" type="presParOf" srcId="{D106378B-479A-4904-AE09-4273EEB987A0}" destId="{196E4994-2EB9-45AF-B8FD-3C28AA8527C3}" srcOrd="6" destOrd="0" presId="urn:microsoft.com/office/officeart/2009/3/layout/RandomtoResultProcess"/>
    <dgm:cxn modelId="{D4B0314E-3258-4C98-85B2-46CE23FCF56B}" type="presParOf" srcId="{196E4994-2EB9-45AF-B8FD-3C28AA8527C3}" destId="{A4D4EF17-B557-4001-AFC1-66CF7B02723F}" srcOrd="0" destOrd="0" presId="urn:microsoft.com/office/officeart/2009/3/layout/RandomtoResultProcess"/>
    <dgm:cxn modelId="{84B081C3-28F7-4493-9432-ED16DCC01087}" type="presParOf" srcId="{196E4994-2EB9-45AF-B8FD-3C28AA8527C3}" destId="{D071F707-7DF8-4882-936F-E6879AD472E5}" srcOrd="1" destOrd="0" presId="urn:microsoft.com/office/officeart/2009/3/layout/RandomtoResultProcess"/>
    <dgm:cxn modelId="{455D29D8-8868-4438-BECE-C2A2D8B2CBEE}" type="presParOf" srcId="{D106378B-479A-4904-AE09-4273EEB987A0}" destId="{DD9C74D4-8E01-4FDE-961E-C2F149C19061}" srcOrd="7" destOrd="0" presId="urn:microsoft.com/office/officeart/2009/3/layout/RandomtoResultProcess"/>
    <dgm:cxn modelId="{360F6889-3DAC-4FCD-AE13-5452D001D4A9}" type="presParOf" srcId="{DD9C74D4-8E01-4FDE-961E-C2F149C19061}" destId="{F8A7C680-610E-4D2C-B56E-5D91B5871DBF}" srcOrd="0" destOrd="0" presId="urn:microsoft.com/office/officeart/2009/3/layout/RandomtoResultProcess"/>
    <dgm:cxn modelId="{FE7EB3C7-90B5-4615-A89B-76FCD5C4B044}" type="presParOf" srcId="{DD9C74D4-8E01-4FDE-961E-C2F149C19061}" destId="{75A1A0FB-AD61-4784-8465-61D5C3B81BBE}" srcOrd="1" destOrd="0" presId="urn:microsoft.com/office/officeart/2009/3/layout/RandomtoResultProcess"/>
    <dgm:cxn modelId="{5F60060F-4AB4-4B2F-9DC5-2FC6AD5948B6}" type="presParOf" srcId="{D106378B-479A-4904-AE09-4273EEB987A0}" destId="{5D9E0758-0F45-4509-9A15-7F525506423B}" srcOrd="8" destOrd="0" presId="urn:microsoft.com/office/officeart/2009/3/layout/RandomtoResultProcess"/>
    <dgm:cxn modelId="{9D92405E-560F-4124-AAAF-D0FD8161AB03}" type="presParOf" srcId="{5D9E0758-0F45-4509-9A15-7F525506423B}" destId="{7C6C6E98-88D9-46CF-B2B0-A2263915A4A3}" srcOrd="0" destOrd="0" presId="urn:microsoft.com/office/officeart/2009/3/layout/RandomtoResultProcess"/>
    <dgm:cxn modelId="{125F2624-B97A-4992-B48B-4EA595369DB7}" type="presParOf" srcId="{5D9E0758-0F45-4509-9A15-7F525506423B}" destId="{FB0E8866-B5D5-4289-8FD7-B9409C7EAD83}" srcOrd="1" destOrd="0" presId="urn:microsoft.com/office/officeart/2009/3/layout/RandomtoResultProcess"/>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28B1D5-20AB-4756-A4E6-4A0E1FCFC1F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FB835E5D-9A88-46F2-AA4D-C90D5846064F}">
      <dgm:prSet phldrT="[Texte]"/>
      <dgm:spPr>
        <a:solidFill>
          <a:schemeClr val="accent1"/>
        </a:solidFill>
      </dgm:spPr>
      <dgm:t>
        <a:bodyPr/>
        <a:lstStyle/>
        <a:p>
          <a:r>
            <a:rPr lang="fr-CA" b="0" i="0" noProof="0" dirty="0"/>
            <a:t>Intégrité</a:t>
          </a:r>
          <a:endParaRPr lang="fr-CA" noProof="0" dirty="0">
            <a:latin typeface="Candara" panose="020E0502030303020204" pitchFamily="34" charset="0"/>
          </a:endParaRPr>
        </a:p>
      </dgm:t>
    </dgm:pt>
    <dgm:pt modelId="{78CE42A3-0A56-4765-96FF-83481F3A553C}" type="parTrans" cxnId="{1BC6A3E4-509D-48CF-82FE-8F95433E6B08}">
      <dgm:prSet/>
      <dgm:spPr/>
      <dgm:t>
        <a:bodyPr/>
        <a:lstStyle/>
        <a:p>
          <a:endParaRPr lang="en-CA"/>
        </a:p>
      </dgm:t>
    </dgm:pt>
    <dgm:pt modelId="{AAEA74C1-DF4D-4286-B61C-22CF6D3745AF}" type="sibTrans" cxnId="{1BC6A3E4-509D-48CF-82FE-8F95433E6B08}">
      <dgm:prSet/>
      <dgm:spPr/>
      <dgm:t>
        <a:bodyPr/>
        <a:lstStyle/>
        <a:p>
          <a:endParaRPr lang="en-CA"/>
        </a:p>
      </dgm:t>
    </dgm:pt>
    <dgm:pt modelId="{7D3A7642-BF19-4E6C-8245-C861997F955E}">
      <dgm:prSet phldrT="[Texte]" custT="1"/>
      <dgm:spPr>
        <a:solidFill>
          <a:schemeClr val="accent1">
            <a:lumMod val="40000"/>
            <a:lumOff val="60000"/>
            <a:alpha val="90000"/>
          </a:schemeClr>
        </a:solidFill>
      </dgm:spPr>
      <dgm:t>
        <a:bodyPr/>
        <a:lstStyle/>
        <a:p>
          <a:pPr marL="0" lvl="0" indent="0" algn="l" defTabSz="1244600">
            <a:lnSpc>
              <a:spcPct val="90000"/>
            </a:lnSpc>
            <a:spcBef>
              <a:spcPct val="0"/>
            </a:spcBef>
            <a:spcAft>
              <a:spcPct val="35000"/>
            </a:spcAft>
            <a:buFont typeface="Wingdings" panose="05000000000000000000" pitchFamily="2" charset="2"/>
            <a:buNone/>
          </a:pPr>
          <a:r>
            <a:rPr lang="fr-FR" sz="2000" b="0" i="0" kern="1200" dirty="0">
              <a:solidFill>
                <a:prstClr val="black"/>
              </a:solidFill>
              <a:latin typeface="Candara" panose="020E0502030303020204" pitchFamily="34" charset="0"/>
              <a:ea typeface="+mn-ea"/>
              <a:cs typeface="+mn-cs"/>
            </a:rPr>
            <a:t>Une donnée reste exacte et consistante à travers son cycle de vie.</a:t>
          </a:r>
          <a:endParaRPr lang="en-CA" sz="2000" b="0" i="0" kern="1200" dirty="0">
            <a:solidFill>
              <a:prstClr val="black"/>
            </a:solidFill>
            <a:latin typeface="Candara" panose="020E0502030303020204" pitchFamily="34" charset="0"/>
            <a:ea typeface="+mn-ea"/>
            <a:cs typeface="+mn-cs"/>
          </a:endParaRPr>
        </a:p>
      </dgm:t>
    </dgm:pt>
    <dgm:pt modelId="{705F0F23-2827-4436-9D4D-8B80D56202AF}" type="parTrans" cxnId="{5D8FAD51-F531-4619-92D6-6FCB0423E8DD}">
      <dgm:prSet/>
      <dgm:spPr/>
      <dgm:t>
        <a:bodyPr/>
        <a:lstStyle/>
        <a:p>
          <a:endParaRPr lang="en-CA"/>
        </a:p>
      </dgm:t>
    </dgm:pt>
    <dgm:pt modelId="{7561D8F2-4F8D-494B-8BDF-DFB10049791A}" type="sibTrans" cxnId="{5D8FAD51-F531-4619-92D6-6FCB0423E8DD}">
      <dgm:prSet/>
      <dgm:spPr/>
      <dgm:t>
        <a:bodyPr/>
        <a:lstStyle/>
        <a:p>
          <a:endParaRPr lang="en-CA"/>
        </a:p>
      </dgm:t>
    </dgm:pt>
    <dgm:pt modelId="{ED2EB16D-B229-4596-9379-CBE4766C8808}">
      <dgm:prSet phldrT="[Texte]"/>
      <dgm:spPr>
        <a:solidFill>
          <a:schemeClr val="accent4">
            <a:lumMod val="75000"/>
          </a:schemeClr>
        </a:solidFill>
      </dgm:spPr>
      <dgm:t>
        <a:bodyPr/>
        <a:lstStyle/>
        <a:p>
          <a:r>
            <a:rPr lang="fr-CA" b="0" i="0" noProof="0" dirty="0"/>
            <a:t>Disponibilité</a:t>
          </a:r>
          <a:endParaRPr lang="fr-CA" noProof="0" dirty="0">
            <a:latin typeface="Candara" panose="020E0502030303020204" pitchFamily="34" charset="0"/>
          </a:endParaRPr>
        </a:p>
      </dgm:t>
    </dgm:pt>
    <dgm:pt modelId="{761868AC-23A3-4974-A405-0724AE6665B0}" type="sibTrans" cxnId="{78A3AE0B-D0BA-46F0-8C59-8A7C03D913E0}">
      <dgm:prSet/>
      <dgm:spPr/>
      <dgm:t>
        <a:bodyPr/>
        <a:lstStyle/>
        <a:p>
          <a:endParaRPr lang="en-CA"/>
        </a:p>
      </dgm:t>
    </dgm:pt>
    <dgm:pt modelId="{9EEA9DB6-AC3F-411A-8678-CBF926D64093}" type="parTrans" cxnId="{78A3AE0B-D0BA-46F0-8C59-8A7C03D913E0}">
      <dgm:prSet/>
      <dgm:spPr/>
      <dgm:t>
        <a:bodyPr/>
        <a:lstStyle/>
        <a:p>
          <a:endParaRPr lang="en-CA"/>
        </a:p>
      </dgm:t>
    </dgm:pt>
    <dgm:pt modelId="{E810306E-D18A-4228-912D-A861151B8EEE}">
      <dgm:prSet phldrT="[Texte]" custT="1"/>
      <dgm:spPr>
        <a:solidFill>
          <a:schemeClr val="accent4">
            <a:lumMod val="20000"/>
            <a:lumOff val="80000"/>
            <a:alpha val="90000"/>
          </a:schemeClr>
        </a:solidFill>
      </dgm:spPr>
      <dgm:t>
        <a:bodyPr/>
        <a:lstStyle/>
        <a:p>
          <a:pPr marL="0" lvl="0" indent="0" algn="l" defTabSz="1244600">
            <a:lnSpc>
              <a:spcPct val="90000"/>
            </a:lnSpc>
            <a:spcBef>
              <a:spcPct val="0"/>
            </a:spcBef>
            <a:spcAft>
              <a:spcPct val="35000"/>
            </a:spcAft>
            <a:buFont typeface="Wingdings" panose="05000000000000000000" pitchFamily="2" charset="2"/>
            <a:buNone/>
          </a:pPr>
          <a:r>
            <a:rPr lang="fr-FR" sz="2000" b="0" i="0" kern="1200" dirty="0">
              <a:solidFill>
                <a:prstClr val="black"/>
              </a:solidFill>
              <a:latin typeface="Candara" panose="020E0502030303020204" pitchFamily="34" charset="0"/>
              <a:ea typeface="+mn-ea"/>
              <a:cs typeface="+mn-cs"/>
            </a:rPr>
            <a:t>Un système ou une donnée est accessible en un temps défini.</a:t>
          </a:r>
          <a:endParaRPr lang="en-CA" sz="2000" b="0" i="0" kern="1200" dirty="0">
            <a:solidFill>
              <a:prstClr val="black"/>
            </a:solidFill>
            <a:latin typeface="Candara" panose="020E0502030303020204" pitchFamily="34" charset="0"/>
            <a:ea typeface="+mn-ea"/>
            <a:cs typeface="+mn-cs"/>
          </a:endParaRPr>
        </a:p>
      </dgm:t>
    </dgm:pt>
    <dgm:pt modelId="{4DD7FD4C-416C-44D4-AD10-78FFF524162C}" type="sibTrans" cxnId="{A7EF6FEC-0351-45A1-9EF7-91586C47A359}">
      <dgm:prSet/>
      <dgm:spPr/>
      <dgm:t>
        <a:bodyPr/>
        <a:lstStyle/>
        <a:p>
          <a:endParaRPr lang="en-CA"/>
        </a:p>
      </dgm:t>
    </dgm:pt>
    <dgm:pt modelId="{6C116DD6-2DD6-4015-A211-D6EA68237D17}" type="parTrans" cxnId="{A7EF6FEC-0351-45A1-9EF7-91586C47A359}">
      <dgm:prSet/>
      <dgm:spPr/>
      <dgm:t>
        <a:bodyPr/>
        <a:lstStyle/>
        <a:p>
          <a:endParaRPr lang="en-CA"/>
        </a:p>
      </dgm:t>
    </dgm:pt>
    <dgm:pt modelId="{EC4EAACC-0B67-4CAC-9564-5D00727E1EF1}">
      <dgm:prSet phldrT="[Texte]" custT="1"/>
      <dgm:spPr>
        <a:solidFill>
          <a:srgbClr val="FF0000">
            <a:alpha val="90000"/>
          </a:srgbClr>
        </a:solidFill>
      </dgm:spPr>
      <dgm:t>
        <a:bodyPr/>
        <a:lstStyle/>
        <a:p>
          <a:pPr marL="0" lvl="0" indent="0" algn="l" defTabSz="1244600">
            <a:lnSpc>
              <a:spcPct val="90000"/>
            </a:lnSpc>
            <a:spcBef>
              <a:spcPct val="0"/>
            </a:spcBef>
            <a:spcAft>
              <a:spcPct val="35000"/>
            </a:spcAft>
            <a:buNone/>
          </a:pPr>
          <a:r>
            <a:rPr lang="fr-FR" sz="2000" b="0" i="0" kern="1200" dirty="0">
              <a:solidFill>
                <a:schemeClr val="tx1"/>
              </a:solidFill>
              <a:latin typeface="Candara" panose="020E0502030303020204" pitchFamily="34" charset="0"/>
              <a:ea typeface="+mn-ea"/>
              <a:cs typeface="+mn-cs"/>
            </a:rPr>
            <a:t>Une information n’est accessible qu’aux personnes autorisées.</a:t>
          </a:r>
          <a:endParaRPr lang="fr-CA" sz="2000" b="0" i="0" kern="1200" noProof="0" dirty="0">
            <a:solidFill>
              <a:schemeClr val="tx1"/>
            </a:solidFill>
            <a:latin typeface="Candara" panose="020E0502030303020204" pitchFamily="34" charset="0"/>
            <a:ea typeface="+mn-ea"/>
            <a:cs typeface="+mn-cs"/>
          </a:endParaRPr>
        </a:p>
      </dgm:t>
    </dgm:pt>
    <dgm:pt modelId="{06512359-9842-4210-AA0E-6616C18122B9}" type="sibTrans" cxnId="{AE6E2949-F3AA-42EE-B351-1A726A4889FE}">
      <dgm:prSet/>
      <dgm:spPr/>
      <dgm:t>
        <a:bodyPr/>
        <a:lstStyle/>
        <a:p>
          <a:endParaRPr lang="en-CA"/>
        </a:p>
      </dgm:t>
    </dgm:pt>
    <dgm:pt modelId="{0BF55240-7707-476F-A589-CD8DF2507C68}" type="parTrans" cxnId="{AE6E2949-F3AA-42EE-B351-1A726A4889FE}">
      <dgm:prSet/>
      <dgm:spPr/>
      <dgm:t>
        <a:bodyPr/>
        <a:lstStyle/>
        <a:p>
          <a:endParaRPr lang="en-CA"/>
        </a:p>
      </dgm:t>
    </dgm:pt>
    <dgm:pt modelId="{01D8AAE6-1A76-4F82-BA88-11E9E5A49C34}">
      <dgm:prSet phldrT="[Texte]"/>
      <dgm:spPr>
        <a:solidFill>
          <a:srgbClr val="C00000"/>
        </a:solidFill>
      </dgm:spPr>
      <dgm:t>
        <a:bodyPr/>
        <a:lstStyle/>
        <a:p>
          <a:r>
            <a:rPr lang="fr-CA" b="0" i="0" noProof="0" dirty="0">
              <a:latin typeface="Candara" panose="020E0502030303020204" pitchFamily="34" charset="0"/>
            </a:rPr>
            <a:t>Confidentialité</a:t>
          </a:r>
          <a:r>
            <a:rPr lang="en-CA" b="0" i="0" dirty="0">
              <a:latin typeface="Candara" panose="020E0502030303020204" pitchFamily="34" charset="0"/>
            </a:rPr>
            <a:t> </a:t>
          </a:r>
          <a:endParaRPr lang="en-CA" dirty="0">
            <a:latin typeface="Candara" panose="020E0502030303020204" pitchFamily="34" charset="0"/>
          </a:endParaRPr>
        </a:p>
      </dgm:t>
    </dgm:pt>
    <dgm:pt modelId="{79615A52-2346-4AA2-9524-EA91CB59AB77}" type="sibTrans" cxnId="{E6B907C8-90C4-47E5-9A38-FB7CFFC66DD1}">
      <dgm:prSet/>
      <dgm:spPr/>
      <dgm:t>
        <a:bodyPr/>
        <a:lstStyle/>
        <a:p>
          <a:endParaRPr lang="en-CA"/>
        </a:p>
      </dgm:t>
    </dgm:pt>
    <dgm:pt modelId="{FA41F488-67F5-4CEA-BCC0-C4A3A1D68271}" type="parTrans" cxnId="{E6B907C8-90C4-47E5-9A38-FB7CFFC66DD1}">
      <dgm:prSet/>
      <dgm:spPr/>
      <dgm:t>
        <a:bodyPr/>
        <a:lstStyle/>
        <a:p>
          <a:endParaRPr lang="en-CA"/>
        </a:p>
      </dgm:t>
    </dgm:pt>
    <dgm:pt modelId="{800FDEC0-ECC2-4655-A285-2438FB8E1492}" type="pres">
      <dgm:prSet presAssocID="{2128B1D5-20AB-4756-A4E6-4A0E1FCFC1FC}" presName="Name0" presStyleCnt="0">
        <dgm:presLayoutVars>
          <dgm:dir/>
          <dgm:animLvl val="lvl"/>
          <dgm:resizeHandles val="exact"/>
        </dgm:presLayoutVars>
      </dgm:prSet>
      <dgm:spPr/>
    </dgm:pt>
    <dgm:pt modelId="{0A7B142F-FFB9-439C-84AD-EF2744A64B37}" type="pres">
      <dgm:prSet presAssocID="{01D8AAE6-1A76-4F82-BA88-11E9E5A49C34}" presName="composite" presStyleCnt="0"/>
      <dgm:spPr/>
    </dgm:pt>
    <dgm:pt modelId="{B4C1F554-4394-43EE-AB0C-78551D2C5ACB}" type="pres">
      <dgm:prSet presAssocID="{01D8AAE6-1A76-4F82-BA88-11E9E5A49C34}" presName="parTx" presStyleLbl="alignNode1" presStyleIdx="0" presStyleCnt="3">
        <dgm:presLayoutVars>
          <dgm:chMax val="0"/>
          <dgm:chPref val="0"/>
          <dgm:bulletEnabled val="1"/>
        </dgm:presLayoutVars>
      </dgm:prSet>
      <dgm:spPr/>
    </dgm:pt>
    <dgm:pt modelId="{B8834E3E-A88F-4CE7-B9B8-80D5CAF59CA4}" type="pres">
      <dgm:prSet presAssocID="{01D8AAE6-1A76-4F82-BA88-11E9E5A49C34}" presName="desTx" presStyleLbl="alignAccFollowNode1" presStyleIdx="0" presStyleCnt="3">
        <dgm:presLayoutVars>
          <dgm:bulletEnabled val="1"/>
        </dgm:presLayoutVars>
      </dgm:prSet>
      <dgm:spPr/>
    </dgm:pt>
    <dgm:pt modelId="{34B62141-79D7-440E-8E85-A9BA68C43586}" type="pres">
      <dgm:prSet presAssocID="{79615A52-2346-4AA2-9524-EA91CB59AB77}" presName="space" presStyleCnt="0"/>
      <dgm:spPr/>
    </dgm:pt>
    <dgm:pt modelId="{03676F2A-BD5A-41BE-B20D-0F9EA7873AD2}" type="pres">
      <dgm:prSet presAssocID="{FB835E5D-9A88-46F2-AA4D-C90D5846064F}" presName="composite" presStyleCnt="0"/>
      <dgm:spPr/>
    </dgm:pt>
    <dgm:pt modelId="{5E8580FD-2EB0-47B6-BEEE-9BCE0F3AA13A}" type="pres">
      <dgm:prSet presAssocID="{FB835E5D-9A88-46F2-AA4D-C90D5846064F}" presName="parTx" presStyleLbl="alignNode1" presStyleIdx="1" presStyleCnt="3" custScaleX="107880">
        <dgm:presLayoutVars>
          <dgm:chMax val="0"/>
          <dgm:chPref val="0"/>
          <dgm:bulletEnabled val="1"/>
        </dgm:presLayoutVars>
      </dgm:prSet>
      <dgm:spPr/>
    </dgm:pt>
    <dgm:pt modelId="{EC5CF6E1-761D-43F8-992E-C77AB87F6BE6}" type="pres">
      <dgm:prSet presAssocID="{FB835E5D-9A88-46F2-AA4D-C90D5846064F}" presName="desTx" presStyleLbl="alignAccFollowNode1" presStyleIdx="1" presStyleCnt="3" custScaleX="108771">
        <dgm:presLayoutVars>
          <dgm:bulletEnabled val="1"/>
        </dgm:presLayoutVars>
      </dgm:prSet>
      <dgm:spPr/>
    </dgm:pt>
    <dgm:pt modelId="{D4FD9787-2E04-4FE3-B477-1FAF1F77BE29}" type="pres">
      <dgm:prSet presAssocID="{AAEA74C1-DF4D-4286-B61C-22CF6D3745AF}" presName="space" presStyleCnt="0"/>
      <dgm:spPr/>
    </dgm:pt>
    <dgm:pt modelId="{4F07BA7C-7DF5-4696-BE0E-BD5C01A67417}" type="pres">
      <dgm:prSet presAssocID="{ED2EB16D-B229-4596-9379-CBE4766C8808}" presName="composite" presStyleCnt="0"/>
      <dgm:spPr/>
    </dgm:pt>
    <dgm:pt modelId="{0ACD4D09-9055-4C8C-B45A-1127D4C41846}" type="pres">
      <dgm:prSet presAssocID="{ED2EB16D-B229-4596-9379-CBE4766C8808}" presName="parTx" presStyleLbl="alignNode1" presStyleIdx="2" presStyleCnt="3">
        <dgm:presLayoutVars>
          <dgm:chMax val="0"/>
          <dgm:chPref val="0"/>
          <dgm:bulletEnabled val="1"/>
        </dgm:presLayoutVars>
      </dgm:prSet>
      <dgm:spPr/>
    </dgm:pt>
    <dgm:pt modelId="{D921CA72-7E7B-406F-B39A-5F181657D60E}" type="pres">
      <dgm:prSet presAssocID="{ED2EB16D-B229-4596-9379-CBE4766C8808}" presName="desTx" presStyleLbl="alignAccFollowNode1" presStyleIdx="2" presStyleCnt="3">
        <dgm:presLayoutVars>
          <dgm:bulletEnabled val="1"/>
        </dgm:presLayoutVars>
      </dgm:prSet>
      <dgm:spPr/>
    </dgm:pt>
  </dgm:ptLst>
  <dgm:cxnLst>
    <dgm:cxn modelId="{78A3AE0B-D0BA-46F0-8C59-8A7C03D913E0}" srcId="{2128B1D5-20AB-4756-A4E6-4A0E1FCFC1FC}" destId="{ED2EB16D-B229-4596-9379-CBE4766C8808}" srcOrd="2" destOrd="0" parTransId="{9EEA9DB6-AC3F-411A-8678-CBF926D64093}" sibTransId="{761868AC-23A3-4974-A405-0724AE6665B0}"/>
    <dgm:cxn modelId="{3EC4392B-63E1-4EBF-8C58-DFE30E8C615C}" type="presOf" srcId="{FB835E5D-9A88-46F2-AA4D-C90D5846064F}" destId="{5E8580FD-2EB0-47B6-BEEE-9BCE0F3AA13A}" srcOrd="0" destOrd="0" presId="urn:microsoft.com/office/officeart/2005/8/layout/hList1"/>
    <dgm:cxn modelId="{60BDB15D-3895-492A-BC9F-B825939EF118}" type="presOf" srcId="{EC4EAACC-0B67-4CAC-9564-5D00727E1EF1}" destId="{B8834E3E-A88F-4CE7-B9B8-80D5CAF59CA4}" srcOrd="0" destOrd="0" presId="urn:microsoft.com/office/officeart/2005/8/layout/hList1"/>
    <dgm:cxn modelId="{75C64A64-8FEC-4396-A0B6-F3DC9B6CDB63}" type="presOf" srcId="{ED2EB16D-B229-4596-9379-CBE4766C8808}" destId="{0ACD4D09-9055-4C8C-B45A-1127D4C41846}" srcOrd="0" destOrd="0" presId="urn:microsoft.com/office/officeart/2005/8/layout/hList1"/>
    <dgm:cxn modelId="{AE6E2949-F3AA-42EE-B351-1A726A4889FE}" srcId="{01D8AAE6-1A76-4F82-BA88-11E9E5A49C34}" destId="{EC4EAACC-0B67-4CAC-9564-5D00727E1EF1}" srcOrd="0" destOrd="0" parTransId="{0BF55240-7707-476F-A589-CD8DF2507C68}" sibTransId="{06512359-9842-4210-AA0E-6616C18122B9}"/>
    <dgm:cxn modelId="{5D8FAD51-F531-4619-92D6-6FCB0423E8DD}" srcId="{FB835E5D-9A88-46F2-AA4D-C90D5846064F}" destId="{7D3A7642-BF19-4E6C-8245-C861997F955E}" srcOrd="0" destOrd="0" parTransId="{705F0F23-2827-4436-9D4D-8B80D56202AF}" sibTransId="{7561D8F2-4F8D-494B-8BDF-DFB10049791A}"/>
    <dgm:cxn modelId="{0127FCC4-B029-4786-B918-56F0433769D1}" type="presOf" srcId="{2128B1D5-20AB-4756-A4E6-4A0E1FCFC1FC}" destId="{800FDEC0-ECC2-4655-A285-2438FB8E1492}" srcOrd="0" destOrd="0" presId="urn:microsoft.com/office/officeart/2005/8/layout/hList1"/>
    <dgm:cxn modelId="{E6B907C8-90C4-47E5-9A38-FB7CFFC66DD1}" srcId="{2128B1D5-20AB-4756-A4E6-4A0E1FCFC1FC}" destId="{01D8AAE6-1A76-4F82-BA88-11E9E5A49C34}" srcOrd="0" destOrd="0" parTransId="{FA41F488-67F5-4CEA-BCC0-C4A3A1D68271}" sibTransId="{79615A52-2346-4AA2-9524-EA91CB59AB77}"/>
    <dgm:cxn modelId="{383519D7-949F-453A-8765-B927967FF787}" type="presOf" srcId="{01D8AAE6-1A76-4F82-BA88-11E9E5A49C34}" destId="{B4C1F554-4394-43EE-AB0C-78551D2C5ACB}" srcOrd="0" destOrd="0" presId="urn:microsoft.com/office/officeart/2005/8/layout/hList1"/>
    <dgm:cxn modelId="{465E60D8-536D-42A6-B59B-27B4A30C7E30}" type="presOf" srcId="{7D3A7642-BF19-4E6C-8245-C861997F955E}" destId="{EC5CF6E1-761D-43F8-992E-C77AB87F6BE6}" srcOrd="0" destOrd="0" presId="urn:microsoft.com/office/officeart/2005/8/layout/hList1"/>
    <dgm:cxn modelId="{1BC6A3E4-509D-48CF-82FE-8F95433E6B08}" srcId="{2128B1D5-20AB-4756-A4E6-4A0E1FCFC1FC}" destId="{FB835E5D-9A88-46F2-AA4D-C90D5846064F}" srcOrd="1" destOrd="0" parTransId="{78CE42A3-0A56-4765-96FF-83481F3A553C}" sibTransId="{AAEA74C1-DF4D-4286-B61C-22CF6D3745AF}"/>
    <dgm:cxn modelId="{A7EF6FEC-0351-45A1-9EF7-91586C47A359}" srcId="{ED2EB16D-B229-4596-9379-CBE4766C8808}" destId="{E810306E-D18A-4228-912D-A861151B8EEE}" srcOrd="0" destOrd="0" parTransId="{6C116DD6-2DD6-4015-A211-D6EA68237D17}" sibTransId="{4DD7FD4C-416C-44D4-AD10-78FFF524162C}"/>
    <dgm:cxn modelId="{34F528FC-2432-4A03-879E-12FD6AFCED31}" type="presOf" srcId="{E810306E-D18A-4228-912D-A861151B8EEE}" destId="{D921CA72-7E7B-406F-B39A-5F181657D60E}" srcOrd="0" destOrd="0" presId="urn:microsoft.com/office/officeart/2005/8/layout/hList1"/>
    <dgm:cxn modelId="{1946C0FC-B113-457A-8732-C046B36A2330}" type="presParOf" srcId="{800FDEC0-ECC2-4655-A285-2438FB8E1492}" destId="{0A7B142F-FFB9-439C-84AD-EF2744A64B37}" srcOrd="0" destOrd="0" presId="urn:microsoft.com/office/officeart/2005/8/layout/hList1"/>
    <dgm:cxn modelId="{805AAEFC-D318-48A3-9D3F-43FBF606FA8E}" type="presParOf" srcId="{0A7B142F-FFB9-439C-84AD-EF2744A64B37}" destId="{B4C1F554-4394-43EE-AB0C-78551D2C5ACB}" srcOrd="0" destOrd="0" presId="urn:microsoft.com/office/officeart/2005/8/layout/hList1"/>
    <dgm:cxn modelId="{74CDA00F-F81A-4998-BD1F-B1F002898B5E}" type="presParOf" srcId="{0A7B142F-FFB9-439C-84AD-EF2744A64B37}" destId="{B8834E3E-A88F-4CE7-B9B8-80D5CAF59CA4}" srcOrd="1" destOrd="0" presId="urn:microsoft.com/office/officeart/2005/8/layout/hList1"/>
    <dgm:cxn modelId="{A69B69F2-0182-4332-A43B-CDF40C237DB5}" type="presParOf" srcId="{800FDEC0-ECC2-4655-A285-2438FB8E1492}" destId="{34B62141-79D7-440E-8E85-A9BA68C43586}" srcOrd="1" destOrd="0" presId="urn:microsoft.com/office/officeart/2005/8/layout/hList1"/>
    <dgm:cxn modelId="{08C7BAC4-E254-44BE-9D41-D170F6E799D4}" type="presParOf" srcId="{800FDEC0-ECC2-4655-A285-2438FB8E1492}" destId="{03676F2A-BD5A-41BE-B20D-0F9EA7873AD2}" srcOrd="2" destOrd="0" presId="urn:microsoft.com/office/officeart/2005/8/layout/hList1"/>
    <dgm:cxn modelId="{9C952D68-B4E1-4A0E-8ACB-6DC84F063D2D}" type="presParOf" srcId="{03676F2A-BD5A-41BE-B20D-0F9EA7873AD2}" destId="{5E8580FD-2EB0-47B6-BEEE-9BCE0F3AA13A}" srcOrd="0" destOrd="0" presId="urn:microsoft.com/office/officeart/2005/8/layout/hList1"/>
    <dgm:cxn modelId="{5217A3E5-3D3A-4D2E-8D0C-4F249F2B3C05}" type="presParOf" srcId="{03676F2A-BD5A-41BE-B20D-0F9EA7873AD2}" destId="{EC5CF6E1-761D-43F8-992E-C77AB87F6BE6}" srcOrd="1" destOrd="0" presId="urn:microsoft.com/office/officeart/2005/8/layout/hList1"/>
    <dgm:cxn modelId="{78466BDF-7F24-4FBA-9CC9-C58400992CB7}" type="presParOf" srcId="{800FDEC0-ECC2-4655-A285-2438FB8E1492}" destId="{D4FD9787-2E04-4FE3-B477-1FAF1F77BE29}" srcOrd="3" destOrd="0" presId="urn:microsoft.com/office/officeart/2005/8/layout/hList1"/>
    <dgm:cxn modelId="{89B0AD2F-08EA-4F7A-8D69-924AF01901D6}" type="presParOf" srcId="{800FDEC0-ECC2-4655-A285-2438FB8E1492}" destId="{4F07BA7C-7DF5-4696-BE0E-BD5C01A67417}" srcOrd="4" destOrd="0" presId="urn:microsoft.com/office/officeart/2005/8/layout/hList1"/>
    <dgm:cxn modelId="{50F753E4-1B53-4393-B239-6FA7C6BAD390}" type="presParOf" srcId="{4F07BA7C-7DF5-4696-BE0E-BD5C01A67417}" destId="{0ACD4D09-9055-4C8C-B45A-1127D4C41846}" srcOrd="0" destOrd="0" presId="urn:microsoft.com/office/officeart/2005/8/layout/hList1"/>
    <dgm:cxn modelId="{5A6F5F49-5D2D-42A7-B286-31AC365627FB}" type="presParOf" srcId="{4F07BA7C-7DF5-4696-BE0E-BD5C01A67417}" destId="{D921CA72-7E7B-406F-B39A-5F181657D60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28B1D5-20AB-4756-A4E6-4A0E1FCFC1F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01D8AAE6-1A76-4F82-BA88-11E9E5A49C34}">
      <dgm:prSet phldrT="[Texte]"/>
      <dgm:spPr>
        <a:solidFill>
          <a:srgbClr val="C00000"/>
        </a:solidFill>
      </dgm:spPr>
      <dgm:t>
        <a:bodyPr/>
        <a:lstStyle/>
        <a:p>
          <a:r>
            <a:rPr lang="fr-CA" b="0" i="0" noProof="0" dirty="0">
              <a:latin typeface="Candara" panose="020E0502030303020204" pitchFamily="34" charset="0"/>
            </a:rPr>
            <a:t>Confidentialité</a:t>
          </a:r>
          <a:r>
            <a:rPr lang="en-CA" b="0" i="0" dirty="0">
              <a:latin typeface="Candara" panose="020E0502030303020204" pitchFamily="34" charset="0"/>
            </a:rPr>
            <a:t> </a:t>
          </a:r>
          <a:endParaRPr lang="en-CA" dirty="0">
            <a:latin typeface="Candara" panose="020E0502030303020204" pitchFamily="34" charset="0"/>
          </a:endParaRPr>
        </a:p>
      </dgm:t>
    </dgm:pt>
    <dgm:pt modelId="{FA41F488-67F5-4CEA-BCC0-C4A3A1D68271}" type="parTrans" cxnId="{E6B907C8-90C4-47E5-9A38-FB7CFFC66DD1}">
      <dgm:prSet/>
      <dgm:spPr/>
      <dgm:t>
        <a:bodyPr/>
        <a:lstStyle/>
        <a:p>
          <a:endParaRPr lang="en-CA"/>
        </a:p>
      </dgm:t>
    </dgm:pt>
    <dgm:pt modelId="{79615A52-2346-4AA2-9524-EA91CB59AB77}" type="sibTrans" cxnId="{E6B907C8-90C4-47E5-9A38-FB7CFFC66DD1}">
      <dgm:prSet/>
      <dgm:spPr/>
      <dgm:t>
        <a:bodyPr/>
        <a:lstStyle/>
        <a:p>
          <a:endParaRPr lang="en-CA"/>
        </a:p>
      </dgm:t>
    </dgm:pt>
    <dgm:pt modelId="{EC4EAACC-0B67-4CAC-9564-5D00727E1EF1}">
      <dgm:prSet phldrT="[Texte]" custT="1"/>
      <dgm:spPr>
        <a:solidFill>
          <a:srgbClr val="FF0000">
            <a:alpha val="90000"/>
          </a:srgbClr>
        </a:solidFill>
      </dgm:spPr>
      <dgm:t>
        <a:bodyPr/>
        <a:lstStyle/>
        <a:p>
          <a:pPr marL="0" lvl="0" indent="0" algn="ctr" defTabSz="1244600">
            <a:lnSpc>
              <a:spcPct val="90000"/>
            </a:lnSpc>
            <a:spcBef>
              <a:spcPct val="0"/>
            </a:spcBef>
            <a:spcAft>
              <a:spcPct val="35000"/>
            </a:spcAft>
            <a:buNone/>
          </a:pPr>
          <a:r>
            <a:rPr lang="fr-FR" sz="2000" b="0" i="0" kern="1200" dirty="0">
              <a:solidFill>
                <a:schemeClr val="tx1"/>
              </a:solidFill>
              <a:latin typeface="Candara" panose="020E0502030303020204" pitchFamily="34" charset="0"/>
              <a:ea typeface="+mn-ea"/>
              <a:cs typeface="+mn-cs"/>
            </a:rPr>
            <a:t>Une information n’est accessible qu’aux personnes autorisées.</a:t>
          </a:r>
          <a:endParaRPr lang="fr-CA" sz="2000" b="0" i="0" kern="1200" noProof="0" dirty="0">
            <a:solidFill>
              <a:schemeClr val="tx1"/>
            </a:solidFill>
            <a:latin typeface="Candara" panose="020E0502030303020204" pitchFamily="34" charset="0"/>
            <a:ea typeface="+mn-ea"/>
            <a:cs typeface="+mn-cs"/>
          </a:endParaRPr>
        </a:p>
      </dgm:t>
    </dgm:pt>
    <dgm:pt modelId="{0BF55240-7707-476F-A589-CD8DF2507C68}" type="parTrans" cxnId="{AE6E2949-F3AA-42EE-B351-1A726A4889FE}">
      <dgm:prSet/>
      <dgm:spPr/>
      <dgm:t>
        <a:bodyPr/>
        <a:lstStyle/>
        <a:p>
          <a:endParaRPr lang="en-CA"/>
        </a:p>
      </dgm:t>
    </dgm:pt>
    <dgm:pt modelId="{06512359-9842-4210-AA0E-6616C18122B9}" type="sibTrans" cxnId="{AE6E2949-F3AA-42EE-B351-1A726A4889FE}">
      <dgm:prSet/>
      <dgm:spPr/>
      <dgm:t>
        <a:bodyPr/>
        <a:lstStyle/>
        <a:p>
          <a:endParaRPr lang="en-CA"/>
        </a:p>
      </dgm:t>
    </dgm:pt>
    <dgm:pt modelId="{800FDEC0-ECC2-4655-A285-2438FB8E1492}" type="pres">
      <dgm:prSet presAssocID="{2128B1D5-20AB-4756-A4E6-4A0E1FCFC1FC}" presName="Name0" presStyleCnt="0">
        <dgm:presLayoutVars>
          <dgm:dir/>
          <dgm:animLvl val="lvl"/>
          <dgm:resizeHandles val="exact"/>
        </dgm:presLayoutVars>
      </dgm:prSet>
      <dgm:spPr/>
    </dgm:pt>
    <dgm:pt modelId="{0A7B142F-FFB9-439C-84AD-EF2744A64B37}" type="pres">
      <dgm:prSet presAssocID="{01D8AAE6-1A76-4F82-BA88-11E9E5A49C34}" presName="composite" presStyleCnt="0"/>
      <dgm:spPr/>
    </dgm:pt>
    <dgm:pt modelId="{B4C1F554-4394-43EE-AB0C-78551D2C5ACB}" type="pres">
      <dgm:prSet presAssocID="{01D8AAE6-1A76-4F82-BA88-11E9E5A49C34}" presName="parTx" presStyleLbl="alignNode1" presStyleIdx="0" presStyleCnt="1">
        <dgm:presLayoutVars>
          <dgm:chMax val="0"/>
          <dgm:chPref val="0"/>
          <dgm:bulletEnabled val="1"/>
        </dgm:presLayoutVars>
      </dgm:prSet>
      <dgm:spPr/>
    </dgm:pt>
    <dgm:pt modelId="{B8834E3E-A88F-4CE7-B9B8-80D5CAF59CA4}" type="pres">
      <dgm:prSet presAssocID="{01D8AAE6-1A76-4F82-BA88-11E9E5A49C34}" presName="desTx" presStyleLbl="alignAccFollowNode1" presStyleIdx="0" presStyleCnt="1">
        <dgm:presLayoutVars>
          <dgm:bulletEnabled val="1"/>
        </dgm:presLayoutVars>
      </dgm:prSet>
      <dgm:spPr/>
    </dgm:pt>
  </dgm:ptLst>
  <dgm:cxnLst>
    <dgm:cxn modelId="{60BDB15D-3895-492A-BC9F-B825939EF118}" type="presOf" srcId="{EC4EAACC-0B67-4CAC-9564-5D00727E1EF1}" destId="{B8834E3E-A88F-4CE7-B9B8-80D5CAF59CA4}" srcOrd="0" destOrd="0" presId="urn:microsoft.com/office/officeart/2005/8/layout/hList1"/>
    <dgm:cxn modelId="{AE6E2949-F3AA-42EE-B351-1A726A4889FE}" srcId="{01D8AAE6-1A76-4F82-BA88-11E9E5A49C34}" destId="{EC4EAACC-0B67-4CAC-9564-5D00727E1EF1}" srcOrd="0" destOrd="0" parTransId="{0BF55240-7707-476F-A589-CD8DF2507C68}" sibTransId="{06512359-9842-4210-AA0E-6616C18122B9}"/>
    <dgm:cxn modelId="{0127FCC4-B029-4786-B918-56F0433769D1}" type="presOf" srcId="{2128B1D5-20AB-4756-A4E6-4A0E1FCFC1FC}" destId="{800FDEC0-ECC2-4655-A285-2438FB8E1492}" srcOrd="0" destOrd="0" presId="urn:microsoft.com/office/officeart/2005/8/layout/hList1"/>
    <dgm:cxn modelId="{E6B907C8-90C4-47E5-9A38-FB7CFFC66DD1}" srcId="{2128B1D5-20AB-4756-A4E6-4A0E1FCFC1FC}" destId="{01D8AAE6-1A76-4F82-BA88-11E9E5A49C34}" srcOrd="0" destOrd="0" parTransId="{FA41F488-67F5-4CEA-BCC0-C4A3A1D68271}" sibTransId="{79615A52-2346-4AA2-9524-EA91CB59AB77}"/>
    <dgm:cxn modelId="{383519D7-949F-453A-8765-B927967FF787}" type="presOf" srcId="{01D8AAE6-1A76-4F82-BA88-11E9E5A49C34}" destId="{B4C1F554-4394-43EE-AB0C-78551D2C5ACB}" srcOrd="0" destOrd="0" presId="urn:microsoft.com/office/officeart/2005/8/layout/hList1"/>
    <dgm:cxn modelId="{1946C0FC-B113-457A-8732-C046B36A2330}" type="presParOf" srcId="{800FDEC0-ECC2-4655-A285-2438FB8E1492}" destId="{0A7B142F-FFB9-439C-84AD-EF2744A64B37}" srcOrd="0" destOrd="0" presId="urn:microsoft.com/office/officeart/2005/8/layout/hList1"/>
    <dgm:cxn modelId="{805AAEFC-D318-48A3-9D3F-43FBF606FA8E}" type="presParOf" srcId="{0A7B142F-FFB9-439C-84AD-EF2744A64B37}" destId="{B4C1F554-4394-43EE-AB0C-78551D2C5ACB}" srcOrd="0" destOrd="0" presId="urn:microsoft.com/office/officeart/2005/8/layout/hList1"/>
    <dgm:cxn modelId="{74CDA00F-F81A-4998-BD1F-B1F002898B5E}" type="presParOf" srcId="{0A7B142F-FFB9-439C-84AD-EF2744A64B37}" destId="{B8834E3E-A88F-4CE7-B9B8-80D5CAF59CA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28B1D5-20AB-4756-A4E6-4A0E1FCFC1F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FB835E5D-9A88-46F2-AA4D-C90D5846064F}">
      <dgm:prSet phldrT="[Texte]"/>
      <dgm:spPr>
        <a:solidFill>
          <a:schemeClr val="accent1"/>
        </a:solidFill>
      </dgm:spPr>
      <dgm:t>
        <a:bodyPr/>
        <a:lstStyle/>
        <a:p>
          <a:r>
            <a:rPr lang="fr-CA" b="0" i="0" noProof="0" dirty="0"/>
            <a:t>Intégrité</a:t>
          </a:r>
          <a:endParaRPr lang="fr-CA" noProof="0" dirty="0">
            <a:latin typeface="Candara" panose="020E0502030303020204" pitchFamily="34" charset="0"/>
          </a:endParaRPr>
        </a:p>
      </dgm:t>
    </dgm:pt>
    <dgm:pt modelId="{78CE42A3-0A56-4765-96FF-83481F3A553C}" type="parTrans" cxnId="{1BC6A3E4-509D-48CF-82FE-8F95433E6B08}">
      <dgm:prSet/>
      <dgm:spPr/>
      <dgm:t>
        <a:bodyPr/>
        <a:lstStyle/>
        <a:p>
          <a:endParaRPr lang="en-CA"/>
        </a:p>
      </dgm:t>
    </dgm:pt>
    <dgm:pt modelId="{AAEA74C1-DF4D-4286-B61C-22CF6D3745AF}" type="sibTrans" cxnId="{1BC6A3E4-509D-48CF-82FE-8F95433E6B08}">
      <dgm:prSet/>
      <dgm:spPr/>
      <dgm:t>
        <a:bodyPr/>
        <a:lstStyle/>
        <a:p>
          <a:endParaRPr lang="en-CA"/>
        </a:p>
      </dgm:t>
    </dgm:pt>
    <dgm:pt modelId="{7D3A7642-BF19-4E6C-8245-C861997F955E}">
      <dgm:prSet phldrT="[Texte]" custT="1"/>
      <dgm:spPr>
        <a:solidFill>
          <a:schemeClr val="accent1">
            <a:lumMod val="40000"/>
            <a:lumOff val="60000"/>
            <a:alpha val="90000"/>
          </a:schemeClr>
        </a:solidFill>
      </dgm:spPr>
      <dgm:t>
        <a:bodyPr/>
        <a:lstStyle/>
        <a:p>
          <a:pPr marL="0" lvl="0" indent="0" algn="l" defTabSz="1244600">
            <a:lnSpc>
              <a:spcPct val="90000"/>
            </a:lnSpc>
            <a:spcBef>
              <a:spcPct val="0"/>
            </a:spcBef>
            <a:spcAft>
              <a:spcPct val="35000"/>
            </a:spcAft>
            <a:buFont typeface="Wingdings" panose="05000000000000000000" pitchFamily="2" charset="2"/>
            <a:buNone/>
          </a:pPr>
          <a:r>
            <a:rPr lang="fr-FR" sz="2000" b="0" i="0" kern="1200" dirty="0">
              <a:solidFill>
                <a:prstClr val="black"/>
              </a:solidFill>
              <a:latin typeface="Candara" panose="020E0502030303020204" pitchFamily="34" charset="0"/>
              <a:ea typeface="+mn-ea"/>
              <a:cs typeface="+mn-cs"/>
            </a:rPr>
            <a:t>Une donnée reste exacte et consistante à travers son cycle de vie.</a:t>
          </a:r>
          <a:endParaRPr lang="en-CA" sz="2000" b="0" i="0" kern="1200" dirty="0">
            <a:solidFill>
              <a:prstClr val="black"/>
            </a:solidFill>
            <a:latin typeface="Candara" panose="020E0502030303020204" pitchFamily="34" charset="0"/>
            <a:ea typeface="+mn-ea"/>
            <a:cs typeface="+mn-cs"/>
          </a:endParaRPr>
        </a:p>
      </dgm:t>
    </dgm:pt>
    <dgm:pt modelId="{705F0F23-2827-4436-9D4D-8B80D56202AF}" type="parTrans" cxnId="{5D8FAD51-F531-4619-92D6-6FCB0423E8DD}">
      <dgm:prSet/>
      <dgm:spPr/>
      <dgm:t>
        <a:bodyPr/>
        <a:lstStyle/>
        <a:p>
          <a:endParaRPr lang="en-CA"/>
        </a:p>
      </dgm:t>
    </dgm:pt>
    <dgm:pt modelId="{7561D8F2-4F8D-494B-8BDF-DFB10049791A}" type="sibTrans" cxnId="{5D8FAD51-F531-4619-92D6-6FCB0423E8DD}">
      <dgm:prSet/>
      <dgm:spPr/>
      <dgm:t>
        <a:bodyPr/>
        <a:lstStyle/>
        <a:p>
          <a:endParaRPr lang="en-CA"/>
        </a:p>
      </dgm:t>
    </dgm:pt>
    <dgm:pt modelId="{800FDEC0-ECC2-4655-A285-2438FB8E1492}" type="pres">
      <dgm:prSet presAssocID="{2128B1D5-20AB-4756-A4E6-4A0E1FCFC1FC}" presName="Name0" presStyleCnt="0">
        <dgm:presLayoutVars>
          <dgm:dir/>
          <dgm:animLvl val="lvl"/>
          <dgm:resizeHandles val="exact"/>
        </dgm:presLayoutVars>
      </dgm:prSet>
      <dgm:spPr/>
    </dgm:pt>
    <dgm:pt modelId="{03676F2A-BD5A-41BE-B20D-0F9EA7873AD2}" type="pres">
      <dgm:prSet presAssocID="{FB835E5D-9A88-46F2-AA4D-C90D5846064F}" presName="composite" presStyleCnt="0"/>
      <dgm:spPr/>
    </dgm:pt>
    <dgm:pt modelId="{5E8580FD-2EB0-47B6-BEEE-9BCE0F3AA13A}" type="pres">
      <dgm:prSet presAssocID="{FB835E5D-9A88-46F2-AA4D-C90D5846064F}" presName="parTx" presStyleLbl="alignNode1" presStyleIdx="0" presStyleCnt="1" custScaleX="121549">
        <dgm:presLayoutVars>
          <dgm:chMax val="0"/>
          <dgm:chPref val="0"/>
          <dgm:bulletEnabled val="1"/>
        </dgm:presLayoutVars>
      </dgm:prSet>
      <dgm:spPr/>
    </dgm:pt>
    <dgm:pt modelId="{EC5CF6E1-761D-43F8-992E-C77AB87F6BE6}" type="pres">
      <dgm:prSet presAssocID="{FB835E5D-9A88-46F2-AA4D-C90D5846064F}" presName="desTx" presStyleLbl="alignAccFollowNode1" presStyleIdx="0" presStyleCnt="1" custScaleX="122059">
        <dgm:presLayoutVars>
          <dgm:bulletEnabled val="1"/>
        </dgm:presLayoutVars>
      </dgm:prSet>
      <dgm:spPr/>
    </dgm:pt>
  </dgm:ptLst>
  <dgm:cxnLst>
    <dgm:cxn modelId="{3EC4392B-63E1-4EBF-8C58-DFE30E8C615C}" type="presOf" srcId="{FB835E5D-9A88-46F2-AA4D-C90D5846064F}" destId="{5E8580FD-2EB0-47B6-BEEE-9BCE0F3AA13A}" srcOrd="0" destOrd="0" presId="urn:microsoft.com/office/officeart/2005/8/layout/hList1"/>
    <dgm:cxn modelId="{5D8FAD51-F531-4619-92D6-6FCB0423E8DD}" srcId="{FB835E5D-9A88-46F2-AA4D-C90D5846064F}" destId="{7D3A7642-BF19-4E6C-8245-C861997F955E}" srcOrd="0" destOrd="0" parTransId="{705F0F23-2827-4436-9D4D-8B80D56202AF}" sibTransId="{7561D8F2-4F8D-494B-8BDF-DFB10049791A}"/>
    <dgm:cxn modelId="{0127FCC4-B029-4786-B918-56F0433769D1}" type="presOf" srcId="{2128B1D5-20AB-4756-A4E6-4A0E1FCFC1FC}" destId="{800FDEC0-ECC2-4655-A285-2438FB8E1492}" srcOrd="0" destOrd="0" presId="urn:microsoft.com/office/officeart/2005/8/layout/hList1"/>
    <dgm:cxn modelId="{465E60D8-536D-42A6-B59B-27B4A30C7E30}" type="presOf" srcId="{7D3A7642-BF19-4E6C-8245-C861997F955E}" destId="{EC5CF6E1-761D-43F8-992E-C77AB87F6BE6}" srcOrd="0" destOrd="0" presId="urn:microsoft.com/office/officeart/2005/8/layout/hList1"/>
    <dgm:cxn modelId="{1BC6A3E4-509D-48CF-82FE-8F95433E6B08}" srcId="{2128B1D5-20AB-4756-A4E6-4A0E1FCFC1FC}" destId="{FB835E5D-9A88-46F2-AA4D-C90D5846064F}" srcOrd="0" destOrd="0" parTransId="{78CE42A3-0A56-4765-96FF-83481F3A553C}" sibTransId="{AAEA74C1-DF4D-4286-B61C-22CF6D3745AF}"/>
    <dgm:cxn modelId="{08C7BAC4-E254-44BE-9D41-D170F6E799D4}" type="presParOf" srcId="{800FDEC0-ECC2-4655-A285-2438FB8E1492}" destId="{03676F2A-BD5A-41BE-B20D-0F9EA7873AD2}" srcOrd="0" destOrd="0" presId="urn:microsoft.com/office/officeart/2005/8/layout/hList1"/>
    <dgm:cxn modelId="{9C952D68-B4E1-4A0E-8ACB-6DC84F063D2D}" type="presParOf" srcId="{03676F2A-BD5A-41BE-B20D-0F9EA7873AD2}" destId="{5E8580FD-2EB0-47B6-BEEE-9BCE0F3AA13A}" srcOrd="0" destOrd="0" presId="urn:microsoft.com/office/officeart/2005/8/layout/hList1"/>
    <dgm:cxn modelId="{5217A3E5-3D3A-4D2E-8D0C-4F249F2B3C05}" type="presParOf" srcId="{03676F2A-BD5A-41BE-B20D-0F9EA7873AD2}" destId="{EC5CF6E1-761D-43F8-992E-C77AB87F6BE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28B1D5-20AB-4756-A4E6-4A0E1FCFC1F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ED2EB16D-B229-4596-9379-CBE4766C8808}">
      <dgm:prSet phldrT="[Texte]"/>
      <dgm:spPr>
        <a:solidFill>
          <a:schemeClr val="accent4">
            <a:lumMod val="75000"/>
          </a:schemeClr>
        </a:solidFill>
      </dgm:spPr>
      <dgm:t>
        <a:bodyPr/>
        <a:lstStyle/>
        <a:p>
          <a:r>
            <a:rPr lang="fr-CA" b="0" i="0" noProof="0" dirty="0"/>
            <a:t>Disponibilité</a:t>
          </a:r>
          <a:endParaRPr lang="fr-CA" noProof="0" dirty="0">
            <a:latin typeface="Candara" panose="020E0502030303020204" pitchFamily="34" charset="0"/>
          </a:endParaRPr>
        </a:p>
      </dgm:t>
    </dgm:pt>
    <dgm:pt modelId="{9EEA9DB6-AC3F-411A-8678-CBF926D64093}" type="parTrans" cxnId="{78A3AE0B-D0BA-46F0-8C59-8A7C03D913E0}">
      <dgm:prSet/>
      <dgm:spPr/>
      <dgm:t>
        <a:bodyPr/>
        <a:lstStyle/>
        <a:p>
          <a:endParaRPr lang="en-CA"/>
        </a:p>
      </dgm:t>
    </dgm:pt>
    <dgm:pt modelId="{761868AC-23A3-4974-A405-0724AE6665B0}" type="sibTrans" cxnId="{78A3AE0B-D0BA-46F0-8C59-8A7C03D913E0}">
      <dgm:prSet/>
      <dgm:spPr/>
      <dgm:t>
        <a:bodyPr/>
        <a:lstStyle/>
        <a:p>
          <a:endParaRPr lang="en-CA"/>
        </a:p>
      </dgm:t>
    </dgm:pt>
    <dgm:pt modelId="{E810306E-D18A-4228-912D-A861151B8EEE}">
      <dgm:prSet phldrT="[Texte]" custT="1"/>
      <dgm:spPr>
        <a:solidFill>
          <a:schemeClr val="accent4">
            <a:lumMod val="20000"/>
            <a:lumOff val="80000"/>
            <a:alpha val="90000"/>
          </a:schemeClr>
        </a:solidFill>
      </dgm:spPr>
      <dgm:t>
        <a:bodyPr/>
        <a:lstStyle/>
        <a:p>
          <a:pPr marL="0" lvl="0" indent="0" algn="just" defTabSz="1244600">
            <a:lnSpc>
              <a:spcPct val="90000"/>
            </a:lnSpc>
            <a:spcBef>
              <a:spcPct val="0"/>
            </a:spcBef>
            <a:spcAft>
              <a:spcPct val="35000"/>
            </a:spcAft>
            <a:buFont typeface="Wingdings" panose="05000000000000000000" pitchFamily="2" charset="2"/>
            <a:buNone/>
          </a:pPr>
          <a:r>
            <a:rPr lang="fr-FR" sz="2000" b="0" i="0" kern="1200" dirty="0">
              <a:solidFill>
                <a:prstClr val="black"/>
              </a:solidFill>
              <a:latin typeface="Candara" panose="020E0502030303020204" pitchFamily="34" charset="0"/>
              <a:ea typeface="+mn-ea"/>
              <a:cs typeface="+mn-cs"/>
            </a:rPr>
            <a:t>Un système ou une donnée est accessible en un temps défini.</a:t>
          </a:r>
          <a:endParaRPr lang="en-CA" sz="2000" b="0" i="0" kern="1200" dirty="0">
            <a:solidFill>
              <a:prstClr val="black"/>
            </a:solidFill>
            <a:latin typeface="Candara" panose="020E0502030303020204" pitchFamily="34" charset="0"/>
            <a:ea typeface="+mn-ea"/>
            <a:cs typeface="+mn-cs"/>
          </a:endParaRPr>
        </a:p>
      </dgm:t>
    </dgm:pt>
    <dgm:pt modelId="{6C116DD6-2DD6-4015-A211-D6EA68237D17}" type="parTrans" cxnId="{A7EF6FEC-0351-45A1-9EF7-91586C47A359}">
      <dgm:prSet/>
      <dgm:spPr/>
      <dgm:t>
        <a:bodyPr/>
        <a:lstStyle/>
        <a:p>
          <a:endParaRPr lang="en-CA"/>
        </a:p>
      </dgm:t>
    </dgm:pt>
    <dgm:pt modelId="{4DD7FD4C-416C-44D4-AD10-78FFF524162C}" type="sibTrans" cxnId="{A7EF6FEC-0351-45A1-9EF7-91586C47A359}">
      <dgm:prSet/>
      <dgm:spPr/>
      <dgm:t>
        <a:bodyPr/>
        <a:lstStyle/>
        <a:p>
          <a:endParaRPr lang="en-CA"/>
        </a:p>
      </dgm:t>
    </dgm:pt>
    <dgm:pt modelId="{800FDEC0-ECC2-4655-A285-2438FB8E1492}" type="pres">
      <dgm:prSet presAssocID="{2128B1D5-20AB-4756-A4E6-4A0E1FCFC1FC}" presName="Name0" presStyleCnt="0">
        <dgm:presLayoutVars>
          <dgm:dir/>
          <dgm:animLvl val="lvl"/>
          <dgm:resizeHandles val="exact"/>
        </dgm:presLayoutVars>
      </dgm:prSet>
      <dgm:spPr/>
    </dgm:pt>
    <dgm:pt modelId="{4F07BA7C-7DF5-4696-BE0E-BD5C01A67417}" type="pres">
      <dgm:prSet presAssocID="{ED2EB16D-B229-4596-9379-CBE4766C8808}" presName="composite" presStyleCnt="0"/>
      <dgm:spPr/>
    </dgm:pt>
    <dgm:pt modelId="{0ACD4D09-9055-4C8C-B45A-1127D4C41846}" type="pres">
      <dgm:prSet presAssocID="{ED2EB16D-B229-4596-9379-CBE4766C8808}" presName="parTx" presStyleLbl="alignNode1" presStyleIdx="0" presStyleCnt="1">
        <dgm:presLayoutVars>
          <dgm:chMax val="0"/>
          <dgm:chPref val="0"/>
          <dgm:bulletEnabled val="1"/>
        </dgm:presLayoutVars>
      </dgm:prSet>
      <dgm:spPr/>
    </dgm:pt>
    <dgm:pt modelId="{D921CA72-7E7B-406F-B39A-5F181657D60E}" type="pres">
      <dgm:prSet presAssocID="{ED2EB16D-B229-4596-9379-CBE4766C8808}" presName="desTx" presStyleLbl="alignAccFollowNode1" presStyleIdx="0" presStyleCnt="1">
        <dgm:presLayoutVars>
          <dgm:bulletEnabled val="1"/>
        </dgm:presLayoutVars>
      </dgm:prSet>
      <dgm:spPr/>
    </dgm:pt>
  </dgm:ptLst>
  <dgm:cxnLst>
    <dgm:cxn modelId="{78A3AE0B-D0BA-46F0-8C59-8A7C03D913E0}" srcId="{2128B1D5-20AB-4756-A4E6-4A0E1FCFC1FC}" destId="{ED2EB16D-B229-4596-9379-CBE4766C8808}" srcOrd="0" destOrd="0" parTransId="{9EEA9DB6-AC3F-411A-8678-CBF926D64093}" sibTransId="{761868AC-23A3-4974-A405-0724AE6665B0}"/>
    <dgm:cxn modelId="{75C64A64-8FEC-4396-A0B6-F3DC9B6CDB63}" type="presOf" srcId="{ED2EB16D-B229-4596-9379-CBE4766C8808}" destId="{0ACD4D09-9055-4C8C-B45A-1127D4C41846}" srcOrd="0" destOrd="0" presId="urn:microsoft.com/office/officeart/2005/8/layout/hList1"/>
    <dgm:cxn modelId="{0127FCC4-B029-4786-B918-56F0433769D1}" type="presOf" srcId="{2128B1D5-20AB-4756-A4E6-4A0E1FCFC1FC}" destId="{800FDEC0-ECC2-4655-A285-2438FB8E1492}" srcOrd="0" destOrd="0" presId="urn:microsoft.com/office/officeart/2005/8/layout/hList1"/>
    <dgm:cxn modelId="{A7EF6FEC-0351-45A1-9EF7-91586C47A359}" srcId="{ED2EB16D-B229-4596-9379-CBE4766C8808}" destId="{E810306E-D18A-4228-912D-A861151B8EEE}" srcOrd="0" destOrd="0" parTransId="{6C116DD6-2DD6-4015-A211-D6EA68237D17}" sibTransId="{4DD7FD4C-416C-44D4-AD10-78FFF524162C}"/>
    <dgm:cxn modelId="{34F528FC-2432-4A03-879E-12FD6AFCED31}" type="presOf" srcId="{E810306E-D18A-4228-912D-A861151B8EEE}" destId="{D921CA72-7E7B-406F-B39A-5F181657D60E}" srcOrd="0" destOrd="0" presId="urn:microsoft.com/office/officeart/2005/8/layout/hList1"/>
    <dgm:cxn modelId="{89B0AD2F-08EA-4F7A-8D69-924AF01901D6}" type="presParOf" srcId="{800FDEC0-ECC2-4655-A285-2438FB8E1492}" destId="{4F07BA7C-7DF5-4696-BE0E-BD5C01A67417}" srcOrd="0" destOrd="0" presId="urn:microsoft.com/office/officeart/2005/8/layout/hList1"/>
    <dgm:cxn modelId="{50F753E4-1B53-4393-B239-6FA7C6BAD390}" type="presParOf" srcId="{4F07BA7C-7DF5-4696-BE0E-BD5C01A67417}" destId="{0ACD4D09-9055-4C8C-B45A-1127D4C41846}" srcOrd="0" destOrd="0" presId="urn:microsoft.com/office/officeart/2005/8/layout/hList1"/>
    <dgm:cxn modelId="{5A6F5F49-5D2D-42A7-B286-31AC365627FB}" type="presParOf" srcId="{4F07BA7C-7DF5-4696-BE0E-BD5C01A67417}" destId="{D921CA72-7E7B-406F-B39A-5F181657D60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9CBD39-9387-0149-BB40-6078B6CE5D54}" type="doc">
      <dgm:prSet loTypeId="urn:microsoft.com/office/officeart/2005/8/layout/venn1" loCatId="" qsTypeId="urn:microsoft.com/office/officeart/2005/8/quickstyle/simple1" qsCatId="simple" csTypeId="urn:microsoft.com/office/officeart/2005/8/colors/accent1_2" csCatId="accent1" phldr="1"/>
      <dgm:spPr/>
    </dgm:pt>
    <dgm:pt modelId="{4A689A8A-E016-2C4D-8268-6BD2ED507705}">
      <dgm:prSet phldrT="[Texte]"/>
      <dgm:spPr>
        <a:solidFill>
          <a:schemeClr val="accent4">
            <a:lumMod val="60000"/>
            <a:lumOff val="40000"/>
            <a:alpha val="92000"/>
          </a:schemeClr>
        </a:solidFill>
      </dgm:spPr>
      <dgm:t>
        <a:bodyPr/>
        <a:lstStyle/>
        <a:p>
          <a:r>
            <a:rPr lang="fr-FR" dirty="0">
              <a:latin typeface="Candara" panose="020E0502030303020204" pitchFamily="34" charset="0"/>
            </a:rPr>
            <a:t>Signatures</a:t>
          </a:r>
        </a:p>
      </dgm:t>
    </dgm:pt>
    <dgm:pt modelId="{814B6D5D-6863-CF45-9B7D-44E7A79F06D4}" type="parTrans" cxnId="{85FECCD6-A122-EC41-96AF-EB6C72196671}">
      <dgm:prSet/>
      <dgm:spPr/>
      <dgm:t>
        <a:bodyPr/>
        <a:lstStyle/>
        <a:p>
          <a:endParaRPr lang="fr-FR"/>
        </a:p>
      </dgm:t>
    </dgm:pt>
    <dgm:pt modelId="{AC514CDB-2C6A-AF40-8F43-89E8B2BB4A4E}" type="sibTrans" cxnId="{85FECCD6-A122-EC41-96AF-EB6C72196671}">
      <dgm:prSet/>
      <dgm:spPr/>
      <dgm:t>
        <a:bodyPr/>
        <a:lstStyle/>
        <a:p>
          <a:endParaRPr lang="fr-FR"/>
        </a:p>
      </dgm:t>
    </dgm:pt>
    <dgm:pt modelId="{5EBC65CE-1E25-4B4C-ADC4-7EE38304DE0E}">
      <dgm:prSet phldrT="[Texte]"/>
      <dgm:spPr>
        <a:solidFill>
          <a:schemeClr val="accent6">
            <a:lumMod val="60000"/>
            <a:lumOff val="40000"/>
            <a:alpha val="85000"/>
          </a:schemeClr>
        </a:solidFill>
      </dgm:spPr>
      <dgm:t>
        <a:bodyPr/>
        <a:lstStyle/>
        <a:p>
          <a:r>
            <a:rPr lang="fr-FR" dirty="0">
              <a:latin typeface="Candara" panose="020E0502030303020204" pitchFamily="34" charset="0"/>
            </a:rPr>
            <a:t>Analyse humaine</a:t>
          </a:r>
        </a:p>
      </dgm:t>
    </dgm:pt>
    <dgm:pt modelId="{53265103-B8C3-0840-9216-85B19102BE0A}" type="parTrans" cxnId="{4BFDE0A7-E193-664A-92D4-FC7FBFF552C3}">
      <dgm:prSet/>
      <dgm:spPr/>
      <dgm:t>
        <a:bodyPr/>
        <a:lstStyle/>
        <a:p>
          <a:endParaRPr lang="fr-FR"/>
        </a:p>
      </dgm:t>
    </dgm:pt>
    <dgm:pt modelId="{E555F776-FF98-EE45-8B16-3BF2F39C68ED}" type="sibTrans" cxnId="{4BFDE0A7-E193-664A-92D4-FC7FBFF552C3}">
      <dgm:prSet/>
      <dgm:spPr/>
      <dgm:t>
        <a:bodyPr/>
        <a:lstStyle/>
        <a:p>
          <a:endParaRPr lang="fr-FR"/>
        </a:p>
      </dgm:t>
    </dgm:pt>
    <dgm:pt modelId="{2A7943E2-F364-5A42-92BD-4A6BDE5671BE}">
      <dgm:prSet phldrT="[Texte]"/>
      <dgm:spPr>
        <a:solidFill>
          <a:schemeClr val="accent2">
            <a:alpha val="76000"/>
          </a:schemeClr>
        </a:solidFill>
      </dgm:spPr>
      <dgm:t>
        <a:bodyPr/>
        <a:lstStyle/>
        <a:p>
          <a:r>
            <a:rPr lang="fr-FR" dirty="0">
              <a:latin typeface="Candara" panose="020E0502030303020204" pitchFamily="34" charset="0"/>
            </a:rPr>
            <a:t>Règles</a:t>
          </a:r>
        </a:p>
      </dgm:t>
    </dgm:pt>
    <dgm:pt modelId="{D5F6488C-A50B-2047-939F-C667881FC18D}" type="parTrans" cxnId="{655B660E-0704-5744-B0D5-85FC70EFFF1B}">
      <dgm:prSet/>
      <dgm:spPr/>
      <dgm:t>
        <a:bodyPr/>
        <a:lstStyle/>
        <a:p>
          <a:endParaRPr lang="fr-FR"/>
        </a:p>
      </dgm:t>
    </dgm:pt>
    <dgm:pt modelId="{9EEA8D40-3B4D-5F48-89B7-B018721E9BE5}" type="sibTrans" cxnId="{655B660E-0704-5744-B0D5-85FC70EFFF1B}">
      <dgm:prSet/>
      <dgm:spPr/>
      <dgm:t>
        <a:bodyPr/>
        <a:lstStyle/>
        <a:p>
          <a:endParaRPr lang="fr-FR"/>
        </a:p>
      </dgm:t>
    </dgm:pt>
    <dgm:pt modelId="{9F861EC0-FE0B-0842-9516-E03375941011}" type="pres">
      <dgm:prSet presAssocID="{179CBD39-9387-0149-BB40-6078B6CE5D54}" presName="compositeShape" presStyleCnt="0">
        <dgm:presLayoutVars>
          <dgm:chMax val="7"/>
          <dgm:dir/>
          <dgm:resizeHandles val="exact"/>
        </dgm:presLayoutVars>
      </dgm:prSet>
      <dgm:spPr/>
    </dgm:pt>
    <dgm:pt modelId="{3C3C2A68-1DDF-5B44-8CBF-6C25C2713501}" type="pres">
      <dgm:prSet presAssocID="{4A689A8A-E016-2C4D-8268-6BD2ED507705}" presName="circ1" presStyleLbl="vennNode1" presStyleIdx="0" presStyleCnt="3" custScaleX="80909" custScaleY="84498" custLinFactNeighborX="0" custLinFactNeighborY="1318"/>
      <dgm:spPr/>
    </dgm:pt>
    <dgm:pt modelId="{8D13DA89-498C-044A-BF52-73102EE8E487}" type="pres">
      <dgm:prSet presAssocID="{4A689A8A-E016-2C4D-8268-6BD2ED507705}" presName="circ1Tx" presStyleLbl="revTx" presStyleIdx="0" presStyleCnt="0">
        <dgm:presLayoutVars>
          <dgm:chMax val="0"/>
          <dgm:chPref val="0"/>
          <dgm:bulletEnabled val="1"/>
        </dgm:presLayoutVars>
      </dgm:prSet>
      <dgm:spPr/>
    </dgm:pt>
    <dgm:pt modelId="{64EF9602-498B-6445-BF9F-D6CE310E532E}" type="pres">
      <dgm:prSet presAssocID="{5EBC65CE-1E25-4B4C-ADC4-7EE38304DE0E}" presName="circ2" presStyleLbl="vennNode1" presStyleIdx="1" presStyleCnt="3"/>
      <dgm:spPr/>
    </dgm:pt>
    <dgm:pt modelId="{9A39BFF6-CCE3-EA40-915C-2672A3DA0D28}" type="pres">
      <dgm:prSet presAssocID="{5EBC65CE-1E25-4B4C-ADC4-7EE38304DE0E}" presName="circ2Tx" presStyleLbl="revTx" presStyleIdx="0" presStyleCnt="0">
        <dgm:presLayoutVars>
          <dgm:chMax val="0"/>
          <dgm:chPref val="0"/>
          <dgm:bulletEnabled val="1"/>
        </dgm:presLayoutVars>
      </dgm:prSet>
      <dgm:spPr/>
    </dgm:pt>
    <dgm:pt modelId="{372FE5C0-41E1-094B-8DE9-A82528FEC061}" type="pres">
      <dgm:prSet presAssocID="{2A7943E2-F364-5A42-92BD-4A6BDE5671BE}" presName="circ3" presStyleLbl="vennNode1" presStyleIdx="2" presStyleCnt="3" custScaleX="83107" custScaleY="84935"/>
      <dgm:spPr/>
    </dgm:pt>
    <dgm:pt modelId="{D5839572-64D0-3542-9A9F-BD7487FC5580}" type="pres">
      <dgm:prSet presAssocID="{2A7943E2-F364-5A42-92BD-4A6BDE5671BE}" presName="circ3Tx" presStyleLbl="revTx" presStyleIdx="0" presStyleCnt="0">
        <dgm:presLayoutVars>
          <dgm:chMax val="0"/>
          <dgm:chPref val="0"/>
          <dgm:bulletEnabled val="1"/>
        </dgm:presLayoutVars>
      </dgm:prSet>
      <dgm:spPr/>
    </dgm:pt>
  </dgm:ptLst>
  <dgm:cxnLst>
    <dgm:cxn modelId="{655B660E-0704-5744-B0D5-85FC70EFFF1B}" srcId="{179CBD39-9387-0149-BB40-6078B6CE5D54}" destId="{2A7943E2-F364-5A42-92BD-4A6BDE5671BE}" srcOrd="2" destOrd="0" parTransId="{D5F6488C-A50B-2047-939F-C667881FC18D}" sibTransId="{9EEA8D40-3B4D-5F48-89B7-B018721E9BE5}"/>
    <dgm:cxn modelId="{7A678215-BF2F-8A4E-B2FE-F9E295BB1E9C}" type="presOf" srcId="{2A7943E2-F364-5A42-92BD-4A6BDE5671BE}" destId="{372FE5C0-41E1-094B-8DE9-A82528FEC061}" srcOrd="0" destOrd="0" presId="urn:microsoft.com/office/officeart/2005/8/layout/venn1"/>
    <dgm:cxn modelId="{88A3591D-FBD9-A24F-A916-2F5456D4AA0E}" type="presOf" srcId="{179CBD39-9387-0149-BB40-6078B6CE5D54}" destId="{9F861EC0-FE0B-0842-9516-E03375941011}" srcOrd="0" destOrd="0" presId="urn:microsoft.com/office/officeart/2005/8/layout/venn1"/>
    <dgm:cxn modelId="{ADEEA479-817C-A142-84F9-2CDC9757DC37}" type="presOf" srcId="{2A7943E2-F364-5A42-92BD-4A6BDE5671BE}" destId="{D5839572-64D0-3542-9A9F-BD7487FC5580}" srcOrd="1" destOrd="0" presId="urn:microsoft.com/office/officeart/2005/8/layout/venn1"/>
    <dgm:cxn modelId="{4BFDE0A7-E193-664A-92D4-FC7FBFF552C3}" srcId="{179CBD39-9387-0149-BB40-6078B6CE5D54}" destId="{5EBC65CE-1E25-4B4C-ADC4-7EE38304DE0E}" srcOrd="1" destOrd="0" parTransId="{53265103-B8C3-0840-9216-85B19102BE0A}" sibTransId="{E555F776-FF98-EE45-8B16-3BF2F39C68ED}"/>
    <dgm:cxn modelId="{55798BD5-F1F7-A24A-90CD-6A880F607EFF}" type="presOf" srcId="{4A689A8A-E016-2C4D-8268-6BD2ED507705}" destId="{8D13DA89-498C-044A-BF52-73102EE8E487}" srcOrd="1" destOrd="0" presId="urn:microsoft.com/office/officeart/2005/8/layout/venn1"/>
    <dgm:cxn modelId="{85FECCD6-A122-EC41-96AF-EB6C72196671}" srcId="{179CBD39-9387-0149-BB40-6078B6CE5D54}" destId="{4A689A8A-E016-2C4D-8268-6BD2ED507705}" srcOrd="0" destOrd="0" parTransId="{814B6D5D-6863-CF45-9B7D-44E7A79F06D4}" sibTransId="{AC514CDB-2C6A-AF40-8F43-89E8B2BB4A4E}"/>
    <dgm:cxn modelId="{81B6BBDB-4650-114B-85DF-2D5F90896838}" type="presOf" srcId="{5EBC65CE-1E25-4B4C-ADC4-7EE38304DE0E}" destId="{9A39BFF6-CCE3-EA40-915C-2672A3DA0D28}" srcOrd="1" destOrd="0" presId="urn:microsoft.com/office/officeart/2005/8/layout/venn1"/>
    <dgm:cxn modelId="{932889DE-F538-B543-A5B6-72FD3AFA162B}" type="presOf" srcId="{4A689A8A-E016-2C4D-8268-6BD2ED507705}" destId="{3C3C2A68-1DDF-5B44-8CBF-6C25C2713501}" srcOrd="0" destOrd="0" presId="urn:microsoft.com/office/officeart/2005/8/layout/venn1"/>
    <dgm:cxn modelId="{A5209EFD-20E1-9649-8985-5FD2F3877084}" type="presOf" srcId="{5EBC65CE-1E25-4B4C-ADC4-7EE38304DE0E}" destId="{64EF9602-498B-6445-BF9F-D6CE310E532E}" srcOrd="0" destOrd="0" presId="urn:microsoft.com/office/officeart/2005/8/layout/venn1"/>
    <dgm:cxn modelId="{D5543F0D-43BE-8A4A-AA96-411DEC934163}" type="presParOf" srcId="{9F861EC0-FE0B-0842-9516-E03375941011}" destId="{3C3C2A68-1DDF-5B44-8CBF-6C25C2713501}" srcOrd="0" destOrd="0" presId="urn:microsoft.com/office/officeart/2005/8/layout/venn1"/>
    <dgm:cxn modelId="{9856D2F0-C74E-9146-8BC8-62EA2F6CDFB1}" type="presParOf" srcId="{9F861EC0-FE0B-0842-9516-E03375941011}" destId="{8D13DA89-498C-044A-BF52-73102EE8E487}" srcOrd="1" destOrd="0" presId="urn:microsoft.com/office/officeart/2005/8/layout/venn1"/>
    <dgm:cxn modelId="{F2645843-399A-C543-900D-A009E6C0EDD1}" type="presParOf" srcId="{9F861EC0-FE0B-0842-9516-E03375941011}" destId="{64EF9602-498B-6445-BF9F-D6CE310E532E}" srcOrd="2" destOrd="0" presId="urn:microsoft.com/office/officeart/2005/8/layout/venn1"/>
    <dgm:cxn modelId="{1420D620-AE90-2840-A791-826353DA3D75}" type="presParOf" srcId="{9F861EC0-FE0B-0842-9516-E03375941011}" destId="{9A39BFF6-CCE3-EA40-915C-2672A3DA0D28}" srcOrd="3" destOrd="0" presId="urn:microsoft.com/office/officeart/2005/8/layout/venn1"/>
    <dgm:cxn modelId="{B7ED01D7-6A63-1242-856C-56A992318C31}" type="presParOf" srcId="{9F861EC0-FE0B-0842-9516-E03375941011}" destId="{372FE5C0-41E1-094B-8DE9-A82528FEC061}" srcOrd="4" destOrd="0" presId="urn:microsoft.com/office/officeart/2005/8/layout/venn1"/>
    <dgm:cxn modelId="{923D7796-E561-AE4C-A327-5260996C74C5}" type="presParOf" srcId="{9F861EC0-FE0B-0842-9516-E03375941011}" destId="{D5839572-64D0-3542-9A9F-BD7487FC558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4B76F9-9875-3046-AC27-30067820739A}" type="doc">
      <dgm:prSet loTypeId="urn:microsoft.com/office/officeart/2005/8/layout/venn1" loCatId="" qsTypeId="urn:microsoft.com/office/officeart/2005/8/quickstyle/simple1" qsCatId="simple" csTypeId="urn:microsoft.com/office/officeart/2005/8/colors/accent1_2" csCatId="accent1" phldr="1"/>
      <dgm:spPr/>
    </dgm:pt>
    <dgm:pt modelId="{84ED4A44-52FA-764C-86D2-31DA09683050}">
      <dgm:prSet phldrT="[Texte]"/>
      <dgm:spPr>
        <a:solidFill>
          <a:srgbClr val="00B0F0">
            <a:alpha val="85000"/>
          </a:srgbClr>
        </a:solidFill>
      </dgm:spPr>
      <dgm:t>
        <a:bodyPr/>
        <a:lstStyle/>
        <a:p>
          <a:r>
            <a:rPr lang="fr-FR" dirty="0"/>
            <a:t>Le </a:t>
          </a:r>
          <a:r>
            <a:rPr lang="en-US" noProof="0" dirty="0"/>
            <a:t>Big</a:t>
          </a:r>
          <a:r>
            <a:rPr lang="fr-FR" dirty="0"/>
            <a:t> Data</a:t>
          </a:r>
        </a:p>
      </dgm:t>
    </dgm:pt>
    <dgm:pt modelId="{DDB895E0-19B7-FC4E-86AB-1D61E4403F95}" type="parTrans" cxnId="{D12F335D-FCB3-8C42-907C-233475D1F21E}">
      <dgm:prSet/>
      <dgm:spPr/>
      <dgm:t>
        <a:bodyPr/>
        <a:lstStyle/>
        <a:p>
          <a:endParaRPr lang="fr-FR"/>
        </a:p>
      </dgm:t>
    </dgm:pt>
    <dgm:pt modelId="{27E6D83C-EC2E-3C47-BDE4-56BA6ADFAC12}" type="sibTrans" cxnId="{D12F335D-FCB3-8C42-907C-233475D1F21E}">
      <dgm:prSet/>
      <dgm:spPr/>
      <dgm:t>
        <a:bodyPr/>
        <a:lstStyle/>
        <a:p>
          <a:endParaRPr lang="fr-FR"/>
        </a:p>
      </dgm:t>
    </dgm:pt>
    <dgm:pt modelId="{3304EA1C-B65D-9D46-8ECF-F84BC682D8BF}">
      <dgm:prSet phldrT="[Texte]"/>
      <dgm:spPr>
        <a:solidFill>
          <a:srgbClr val="00B050">
            <a:alpha val="71000"/>
          </a:srgbClr>
        </a:solidFill>
      </dgm:spPr>
      <dgm:t>
        <a:bodyPr/>
        <a:lstStyle/>
        <a:p>
          <a:r>
            <a:rPr lang="fr-FR" dirty="0"/>
            <a:t>Apprentissage machine</a:t>
          </a:r>
        </a:p>
      </dgm:t>
    </dgm:pt>
    <dgm:pt modelId="{138BF9BD-785B-3D45-ADDA-B6EE8673C7AC}" type="parTrans" cxnId="{C26B0500-4FCA-CC41-AA3E-1CC17F8E3A46}">
      <dgm:prSet/>
      <dgm:spPr/>
      <dgm:t>
        <a:bodyPr/>
        <a:lstStyle/>
        <a:p>
          <a:endParaRPr lang="fr-FR"/>
        </a:p>
      </dgm:t>
    </dgm:pt>
    <dgm:pt modelId="{EBB90C30-39F1-BF4D-AC76-232EB1BF0CCE}" type="sibTrans" cxnId="{C26B0500-4FCA-CC41-AA3E-1CC17F8E3A46}">
      <dgm:prSet/>
      <dgm:spPr/>
      <dgm:t>
        <a:bodyPr/>
        <a:lstStyle/>
        <a:p>
          <a:endParaRPr lang="fr-FR"/>
        </a:p>
      </dgm:t>
    </dgm:pt>
    <dgm:pt modelId="{21A18FA5-7D8A-B745-B858-C380986AD3CA}">
      <dgm:prSet phldrT="[Texte]"/>
      <dgm:spPr>
        <a:solidFill>
          <a:schemeClr val="accent4">
            <a:lumMod val="60000"/>
            <a:lumOff val="40000"/>
            <a:alpha val="84000"/>
          </a:schemeClr>
        </a:solidFill>
      </dgm:spPr>
      <dgm:t>
        <a:bodyPr/>
        <a:lstStyle/>
        <a:p>
          <a:r>
            <a:rPr lang="fr-FR" dirty="0"/>
            <a:t>Analyse de sécurité</a:t>
          </a:r>
        </a:p>
      </dgm:t>
    </dgm:pt>
    <dgm:pt modelId="{5C6B1A5F-7BF3-D149-92E6-B7A951AA8BF1}" type="parTrans" cxnId="{9A2CE1CC-0D9F-5741-9166-4C6B2A6B8524}">
      <dgm:prSet/>
      <dgm:spPr/>
      <dgm:t>
        <a:bodyPr/>
        <a:lstStyle/>
        <a:p>
          <a:endParaRPr lang="fr-FR"/>
        </a:p>
      </dgm:t>
    </dgm:pt>
    <dgm:pt modelId="{4E4E658A-1206-F943-9949-8E9C4DD21501}" type="sibTrans" cxnId="{9A2CE1CC-0D9F-5741-9166-4C6B2A6B8524}">
      <dgm:prSet/>
      <dgm:spPr/>
      <dgm:t>
        <a:bodyPr/>
        <a:lstStyle/>
        <a:p>
          <a:endParaRPr lang="fr-FR"/>
        </a:p>
      </dgm:t>
    </dgm:pt>
    <dgm:pt modelId="{30B85117-9FD0-ED4B-A2C1-A33129F4F8C7}" type="pres">
      <dgm:prSet presAssocID="{5D4B76F9-9875-3046-AC27-30067820739A}" presName="compositeShape" presStyleCnt="0">
        <dgm:presLayoutVars>
          <dgm:chMax val="7"/>
          <dgm:dir/>
          <dgm:resizeHandles val="exact"/>
        </dgm:presLayoutVars>
      </dgm:prSet>
      <dgm:spPr/>
    </dgm:pt>
    <dgm:pt modelId="{DECFFB21-C5DA-CE45-ACB9-AFD0E57709A6}" type="pres">
      <dgm:prSet presAssocID="{84ED4A44-52FA-764C-86D2-31DA09683050}" presName="circ1" presStyleLbl="vennNode1" presStyleIdx="0" presStyleCnt="3"/>
      <dgm:spPr/>
    </dgm:pt>
    <dgm:pt modelId="{F88835D8-8B4D-F041-9D37-4B3998379BD9}" type="pres">
      <dgm:prSet presAssocID="{84ED4A44-52FA-764C-86D2-31DA09683050}" presName="circ1Tx" presStyleLbl="revTx" presStyleIdx="0" presStyleCnt="0">
        <dgm:presLayoutVars>
          <dgm:chMax val="0"/>
          <dgm:chPref val="0"/>
          <dgm:bulletEnabled val="1"/>
        </dgm:presLayoutVars>
      </dgm:prSet>
      <dgm:spPr/>
    </dgm:pt>
    <dgm:pt modelId="{826AEF21-5FFC-F345-A085-C676C80EB595}" type="pres">
      <dgm:prSet presAssocID="{3304EA1C-B65D-9D46-8ECF-F84BC682D8BF}" presName="circ2" presStyleLbl="vennNode1" presStyleIdx="1" presStyleCnt="3" custLinFactNeighborX="5063"/>
      <dgm:spPr/>
    </dgm:pt>
    <dgm:pt modelId="{714311AB-5192-8D45-9F03-B783C6AC84C7}" type="pres">
      <dgm:prSet presAssocID="{3304EA1C-B65D-9D46-8ECF-F84BC682D8BF}" presName="circ2Tx" presStyleLbl="revTx" presStyleIdx="0" presStyleCnt="0">
        <dgm:presLayoutVars>
          <dgm:chMax val="0"/>
          <dgm:chPref val="0"/>
          <dgm:bulletEnabled val="1"/>
        </dgm:presLayoutVars>
      </dgm:prSet>
      <dgm:spPr/>
    </dgm:pt>
    <dgm:pt modelId="{F0C9AC96-437B-564A-B542-3628EF487D30}" type="pres">
      <dgm:prSet presAssocID="{21A18FA5-7D8A-B745-B858-C380986AD3CA}" presName="circ3" presStyleLbl="vennNode1" presStyleIdx="2" presStyleCnt="3"/>
      <dgm:spPr/>
    </dgm:pt>
    <dgm:pt modelId="{00F8BDE7-BEB4-1944-8422-F5F5E1BACAF5}" type="pres">
      <dgm:prSet presAssocID="{21A18FA5-7D8A-B745-B858-C380986AD3CA}" presName="circ3Tx" presStyleLbl="revTx" presStyleIdx="0" presStyleCnt="0">
        <dgm:presLayoutVars>
          <dgm:chMax val="0"/>
          <dgm:chPref val="0"/>
          <dgm:bulletEnabled val="1"/>
        </dgm:presLayoutVars>
      </dgm:prSet>
      <dgm:spPr/>
    </dgm:pt>
  </dgm:ptLst>
  <dgm:cxnLst>
    <dgm:cxn modelId="{C26B0500-4FCA-CC41-AA3E-1CC17F8E3A46}" srcId="{5D4B76F9-9875-3046-AC27-30067820739A}" destId="{3304EA1C-B65D-9D46-8ECF-F84BC682D8BF}" srcOrd="1" destOrd="0" parTransId="{138BF9BD-785B-3D45-ADDA-B6EE8673C7AC}" sibTransId="{EBB90C30-39F1-BF4D-AC76-232EB1BF0CCE}"/>
    <dgm:cxn modelId="{6D588012-872B-9B4E-A76A-3BC54B6125BA}" type="presOf" srcId="{21A18FA5-7D8A-B745-B858-C380986AD3CA}" destId="{F0C9AC96-437B-564A-B542-3628EF487D30}" srcOrd="0" destOrd="0" presId="urn:microsoft.com/office/officeart/2005/8/layout/venn1"/>
    <dgm:cxn modelId="{2E7E4219-061E-B947-93B9-0F9154C4DD0B}" type="presOf" srcId="{84ED4A44-52FA-764C-86D2-31DA09683050}" destId="{DECFFB21-C5DA-CE45-ACB9-AFD0E57709A6}" srcOrd="0" destOrd="0" presId="urn:microsoft.com/office/officeart/2005/8/layout/venn1"/>
    <dgm:cxn modelId="{D12F335D-FCB3-8C42-907C-233475D1F21E}" srcId="{5D4B76F9-9875-3046-AC27-30067820739A}" destId="{84ED4A44-52FA-764C-86D2-31DA09683050}" srcOrd="0" destOrd="0" parTransId="{DDB895E0-19B7-FC4E-86AB-1D61E4403F95}" sibTransId="{27E6D83C-EC2E-3C47-BDE4-56BA6ADFAC12}"/>
    <dgm:cxn modelId="{0B782645-6877-2C4A-AA67-247F24CBFDAA}" type="presOf" srcId="{84ED4A44-52FA-764C-86D2-31DA09683050}" destId="{F88835D8-8B4D-F041-9D37-4B3998379BD9}" srcOrd="1" destOrd="0" presId="urn:microsoft.com/office/officeart/2005/8/layout/venn1"/>
    <dgm:cxn modelId="{F2C81A7E-72D3-2442-B4A8-3115901E70D6}" type="presOf" srcId="{21A18FA5-7D8A-B745-B858-C380986AD3CA}" destId="{00F8BDE7-BEB4-1944-8422-F5F5E1BACAF5}" srcOrd="1" destOrd="0" presId="urn:microsoft.com/office/officeart/2005/8/layout/venn1"/>
    <dgm:cxn modelId="{E9242F7E-26BC-DB4D-94FF-47A29706B4E5}" type="presOf" srcId="{5D4B76F9-9875-3046-AC27-30067820739A}" destId="{30B85117-9FD0-ED4B-A2C1-A33129F4F8C7}" srcOrd="0" destOrd="0" presId="urn:microsoft.com/office/officeart/2005/8/layout/venn1"/>
    <dgm:cxn modelId="{C7D5B37F-EBFB-5F4E-9A22-6A0954D1B131}" type="presOf" srcId="{3304EA1C-B65D-9D46-8ECF-F84BC682D8BF}" destId="{826AEF21-5FFC-F345-A085-C676C80EB595}" srcOrd="0" destOrd="0" presId="urn:microsoft.com/office/officeart/2005/8/layout/venn1"/>
    <dgm:cxn modelId="{FF627598-941A-F749-85D3-5DAF301C771B}" type="presOf" srcId="{3304EA1C-B65D-9D46-8ECF-F84BC682D8BF}" destId="{714311AB-5192-8D45-9F03-B783C6AC84C7}" srcOrd="1" destOrd="0" presId="urn:microsoft.com/office/officeart/2005/8/layout/venn1"/>
    <dgm:cxn modelId="{9A2CE1CC-0D9F-5741-9166-4C6B2A6B8524}" srcId="{5D4B76F9-9875-3046-AC27-30067820739A}" destId="{21A18FA5-7D8A-B745-B858-C380986AD3CA}" srcOrd="2" destOrd="0" parTransId="{5C6B1A5F-7BF3-D149-92E6-B7A951AA8BF1}" sibTransId="{4E4E658A-1206-F943-9949-8E9C4DD21501}"/>
    <dgm:cxn modelId="{A478B892-9041-EA44-AB9C-B55BEAF93E5A}" type="presParOf" srcId="{30B85117-9FD0-ED4B-A2C1-A33129F4F8C7}" destId="{DECFFB21-C5DA-CE45-ACB9-AFD0E57709A6}" srcOrd="0" destOrd="0" presId="urn:microsoft.com/office/officeart/2005/8/layout/venn1"/>
    <dgm:cxn modelId="{E4C005E6-12EB-6449-B7CF-1D2C55542C8B}" type="presParOf" srcId="{30B85117-9FD0-ED4B-A2C1-A33129F4F8C7}" destId="{F88835D8-8B4D-F041-9D37-4B3998379BD9}" srcOrd="1" destOrd="0" presId="urn:microsoft.com/office/officeart/2005/8/layout/venn1"/>
    <dgm:cxn modelId="{1915036F-7829-4044-A44E-4FE3C3C5AE31}" type="presParOf" srcId="{30B85117-9FD0-ED4B-A2C1-A33129F4F8C7}" destId="{826AEF21-5FFC-F345-A085-C676C80EB595}" srcOrd="2" destOrd="0" presId="urn:microsoft.com/office/officeart/2005/8/layout/venn1"/>
    <dgm:cxn modelId="{29DA93C4-60F9-2C4A-9177-08124A4C433A}" type="presParOf" srcId="{30B85117-9FD0-ED4B-A2C1-A33129F4F8C7}" destId="{714311AB-5192-8D45-9F03-B783C6AC84C7}" srcOrd="3" destOrd="0" presId="urn:microsoft.com/office/officeart/2005/8/layout/venn1"/>
    <dgm:cxn modelId="{7C5F27E2-C4B4-D44A-9B41-06BBCFE71F33}" type="presParOf" srcId="{30B85117-9FD0-ED4B-A2C1-A33129F4F8C7}" destId="{F0C9AC96-437B-564A-B542-3628EF487D30}" srcOrd="4" destOrd="0" presId="urn:microsoft.com/office/officeart/2005/8/layout/venn1"/>
    <dgm:cxn modelId="{4EB7BB83-78CC-514C-B09C-2D6F375ECD76}" type="presParOf" srcId="{30B85117-9FD0-ED4B-A2C1-A33129F4F8C7}" destId="{00F8BDE7-BEB4-1944-8422-F5F5E1BACAF5}"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28B1D5-20AB-4756-A4E6-4A0E1FCFC1F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01D8AAE6-1A76-4F82-BA88-11E9E5A49C34}">
      <dgm:prSet phldrT="[Texte]"/>
      <dgm:spPr/>
      <dgm:t>
        <a:bodyPr/>
        <a:lstStyle/>
        <a:p>
          <a:r>
            <a:rPr lang="fr-CA" dirty="0">
              <a:latin typeface="Candara" panose="020E0502030303020204" pitchFamily="34" charset="0"/>
            </a:rPr>
            <a:t>Pourquoi ?</a:t>
          </a:r>
          <a:endParaRPr lang="en-CA" dirty="0">
            <a:latin typeface="Candara" panose="020E0502030303020204" pitchFamily="34" charset="0"/>
          </a:endParaRPr>
        </a:p>
      </dgm:t>
    </dgm:pt>
    <dgm:pt modelId="{FA41F488-67F5-4CEA-BCC0-C4A3A1D68271}" type="parTrans" cxnId="{E6B907C8-90C4-47E5-9A38-FB7CFFC66DD1}">
      <dgm:prSet/>
      <dgm:spPr/>
      <dgm:t>
        <a:bodyPr/>
        <a:lstStyle/>
        <a:p>
          <a:endParaRPr lang="en-CA"/>
        </a:p>
      </dgm:t>
    </dgm:pt>
    <dgm:pt modelId="{79615A52-2346-4AA2-9524-EA91CB59AB77}" type="sibTrans" cxnId="{E6B907C8-90C4-47E5-9A38-FB7CFFC66DD1}">
      <dgm:prSet/>
      <dgm:spPr/>
      <dgm:t>
        <a:bodyPr/>
        <a:lstStyle/>
        <a:p>
          <a:endParaRPr lang="en-CA"/>
        </a:p>
      </dgm:t>
    </dgm:pt>
    <dgm:pt modelId="{EC4EAACC-0B67-4CAC-9564-5D00727E1EF1}">
      <dgm:prSet phldrT="[Texte]" custT="1"/>
      <dgm:spPr/>
      <dgm:t>
        <a:bodyPr/>
        <a:lstStyle/>
        <a:p>
          <a:pPr>
            <a:buFont typeface="Wingdings" panose="05000000000000000000" pitchFamily="2" charset="2"/>
            <a:buChar char="§"/>
          </a:pPr>
          <a:r>
            <a:rPr lang="fr-CA" sz="2800" noProof="0" dirty="0">
              <a:latin typeface="Candara" panose="020E0502030303020204" pitchFamily="34" charset="0"/>
            </a:rPr>
            <a:t>Prédiction </a:t>
          </a:r>
        </a:p>
      </dgm:t>
    </dgm:pt>
    <dgm:pt modelId="{0BF55240-7707-476F-A589-CD8DF2507C68}" type="parTrans" cxnId="{AE6E2949-F3AA-42EE-B351-1A726A4889FE}">
      <dgm:prSet/>
      <dgm:spPr/>
      <dgm:t>
        <a:bodyPr/>
        <a:lstStyle/>
        <a:p>
          <a:endParaRPr lang="en-CA"/>
        </a:p>
      </dgm:t>
    </dgm:pt>
    <dgm:pt modelId="{06512359-9842-4210-AA0E-6616C18122B9}" type="sibTrans" cxnId="{AE6E2949-F3AA-42EE-B351-1A726A4889FE}">
      <dgm:prSet/>
      <dgm:spPr/>
      <dgm:t>
        <a:bodyPr/>
        <a:lstStyle/>
        <a:p>
          <a:endParaRPr lang="en-CA"/>
        </a:p>
      </dgm:t>
    </dgm:pt>
    <dgm:pt modelId="{FB835E5D-9A88-46F2-AA4D-C90D5846064F}">
      <dgm:prSet phldrT="[Texte]"/>
      <dgm:spPr/>
      <dgm:t>
        <a:bodyPr/>
        <a:lstStyle/>
        <a:p>
          <a:r>
            <a:rPr lang="fr-CA" dirty="0">
              <a:latin typeface="Candara" panose="020E0502030303020204" pitchFamily="34" charset="0"/>
            </a:rPr>
            <a:t>Quoi?</a:t>
          </a:r>
          <a:endParaRPr lang="en-CA" dirty="0">
            <a:latin typeface="Candara" panose="020E0502030303020204" pitchFamily="34" charset="0"/>
          </a:endParaRPr>
        </a:p>
      </dgm:t>
    </dgm:pt>
    <dgm:pt modelId="{78CE42A3-0A56-4765-96FF-83481F3A553C}" type="parTrans" cxnId="{1BC6A3E4-509D-48CF-82FE-8F95433E6B08}">
      <dgm:prSet/>
      <dgm:spPr/>
      <dgm:t>
        <a:bodyPr/>
        <a:lstStyle/>
        <a:p>
          <a:endParaRPr lang="en-CA"/>
        </a:p>
      </dgm:t>
    </dgm:pt>
    <dgm:pt modelId="{AAEA74C1-DF4D-4286-B61C-22CF6D3745AF}" type="sibTrans" cxnId="{1BC6A3E4-509D-48CF-82FE-8F95433E6B08}">
      <dgm:prSet/>
      <dgm:spPr/>
      <dgm:t>
        <a:bodyPr/>
        <a:lstStyle/>
        <a:p>
          <a:endParaRPr lang="en-CA"/>
        </a:p>
      </dgm:t>
    </dgm:pt>
    <dgm:pt modelId="{7D3A7642-BF19-4E6C-8245-C861997F955E}">
      <dgm:prSet phldrT="[Texte]" custT="1"/>
      <dgm:spPr/>
      <dgm:t>
        <a:bodyPr/>
        <a:lstStyle/>
        <a:p>
          <a:pPr>
            <a:buFont typeface="Wingdings" panose="05000000000000000000" pitchFamily="2" charset="2"/>
            <a:buChar char="§"/>
          </a:pPr>
          <a:r>
            <a:rPr lang="fr-FR" sz="2800" dirty="0">
              <a:latin typeface="Candara" panose="020E0502030303020204" pitchFamily="34" charset="0"/>
            </a:rPr>
            <a:t>Réseau</a:t>
          </a:r>
          <a:endParaRPr lang="en-CA" sz="2800" dirty="0">
            <a:latin typeface="Candara" panose="020E0502030303020204" pitchFamily="34" charset="0"/>
          </a:endParaRPr>
        </a:p>
      </dgm:t>
    </dgm:pt>
    <dgm:pt modelId="{705F0F23-2827-4436-9D4D-8B80D56202AF}" type="parTrans" cxnId="{5D8FAD51-F531-4619-92D6-6FCB0423E8DD}">
      <dgm:prSet/>
      <dgm:spPr/>
      <dgm:t>
        <a:bodyPr/>
        <a:lstStyle/>
        <a:p>
          <a:endParaRPr lang="en-CA"/>
        </a:p>
      </dgm:t>
    </dgm:pt>
    <dgm:pt modelId="{7561D8F2-4F8D-494B-8BDF-DFB10049791A}" type="sibTrans" cxnId="{5D8FAD51-F531-4619-92D6-6FCB0423E8DD}">
      <dgm:prSet/>
      <dgm:spPr/>
      <dgm:t>
        <a:bodyPr/>
        <a:lstStyle/>
        <a:p>
          <a:endParaRPr lang="en-CA"/>
        </a:p>
      </dgm:t>
    </dgm:pt>
    <dgm:pt modelId="{ED2EB16D-B229-4596-9379-CBE4766C8808}">
      <dgm:prSet phldrT="[Texte]"/>
      <dgm:spPr/>
      <dgm:t>
        <a:bodyPr/>
        <a:lstStyle/>
        <a:p>
          <a:r>
            <a:rPr lang="fr-CA" dirty="0">
              <a:latin typeface="Candara" panose="020E0502030303020204" pitchFamily="34" charset="0"/>
            </a:rPr>
            <a:t>Comment?</a:t>
          </a:r>
          <a:endParaRPr lang="en-CA" dirty="0">
            <a:latin typeface="Candara" panose="020E0502030303020204" pitchFamily="34" charset="0"/>
          </a:endParaRPr>
        </a:p>
      </dgm:t>
    </dgm:pt>
    <dgm:pt modelId="{9EEA9DB6-AC3F-411A-8678-CBF926D64093}" type="parTrans" cxnId="{78A3AE0B-D0BA-46F0-8C59-8A7C03D913E0}">
      <dgm:prSet/>
      <dgm:spPr/>
      <dgm:t>
        <a:bodyPr/>
        <a:lstStyle/>
        <a:p>
          <a:endParaRPr lang="en-CA"/>
        </a:p>
      </dgm:t>
    </dgm:pt>
    <dgm:pt modelId="{761868AC-23A3-4974-A405-0724AE6665B0}" type="sibTrans" cxnId="{78A3AE0B-D0BA-46F0-8C59-8A7C03D913E0}">
      <dgm:prSet/>
      <dgm:spPr/>
      <dgm:t>
        <a:bodyPr/>
        <a:lstStyle/>
        <a:p>
          <a:endParaRPr lang="en-CA"/>
        </a:p>
      </dgm:t>
    </dgm:pt>
    <dgm:pt modelId="{E810306E-D18A-4228-912D-A861151B8EEE}">
      <dgm:prSet phldrT="[Texte]" custT="1"/>
      <dgm:spPr/>
      <dgm:t>
        <a:bodyPr/>
        <a:lstStyle/>
        <a:p>
          <a:r>
            <a:rPr lang="fr-CA" sz="2800" dirty="0">
              <a:latin typeface="Candara" panose="020E0502030303020204" pitchFamily="34" charset="0"/>
            </a:rPr>
            <a:t>En temps réel</a:t>
          </a:r>
          <a:endParaRPr lang="en-CA" sz="2800" dirty="0">
            <a:latin typeface="Candara" panose="020E0502030303020204" pitchFamily="34" charset="0"/>
          </a:endParaRPr>
        </a:p>
      </dgm:t>
    </dgm:pt>
    <dgm:pt modelId="{6C116DD6-2DD6-4015-A211-D6EA68237D17}" type="parTrans" cxnId="{A7EF6FEC-0351-45A1-9EF7-91586C47A359}">
      <dgm:prSet/>
      <dgm:spPr/>
      <dgm:t>
        <a:bodyPr/>
        <a:lstStyle/>
        <a:p>
          <a:endParaRPr lang="en-CA"/>
        </a:p>
      </dgm:t>
    </dgm:pt>
    <dgm:pt modelId="{4DD7FD4C-416C-44D4-AD10-78FFF524162C}" type="sibTrans" cxnId="{A7EF6FEC-0351-45A1-9EF7-91586C47A359}">
      <dgm:prSet/>
      <dgm:spPr/>
      <dgm:t>
        <a:bodyPr/>
        <a:lstStyle/>
        <a:p>
          <a:endParaRPr lang="en-CA"/>
        </a:p>
      </dgm:t>
    </dgm:pt>
    <dgm:pt modelId="{885F7CE2-8AB9-44F0-B746-3E780682AE2C}">
      <dgm:prSet phldrT="[Texte]" custT="1"/>
      <dgm:spPr/>
      <dgm:t>
        <a:bodyPr/>
        <a:lstStyle/>
        <a:p>
          <a:r>
            <a:rPr lang="fr-CA" sz="2800" dirty="0">
              <a:latin typeface="Candara" panose="020E0502030303020204" pitchFamily="34" charset="0"/>
            </a:rPr>
            <a:t>Chaque soir</a:t>
          </a:r>
          <a:endParaRPr lang="en-CA" sz="2800" dirty="0">
            <a:latin typeface="Candara" panose="020E0502030303020204" pitchFamily="34" charset="0"/>
          </a:endParaRPr>
        </a:p>
      </dgm:t>
    </dgm:pt>
    <dgm:pt modelId="{E20423AE-E20A-4A79-A0BE-DA8A9DFFA835}" type="parTrans" cxnId="{ED2647CD-405A-4A9A-92A3-CED6DF9F1A49}">
      <dgm:prSet/>
      <dgm:spPr/>
      <dgm:t>
        <a:bodyPr/>
        <a:lstStyle/>
        <a:p>
          <a:endParaRPr lang="en-CA"/>
        </a:p>
      </dgm:t>
    </dgm:pt>
    <dgm:pt modelId="{1FB375E3-4701-4D56-A7F8-8E94DA25DCD3}" type="sibTrans" cxnId="{ED2647CD-405A-4A9A-92A3-CED6DF9F1A49}">
      <dgm:prSet/>
      <dgm:spPr/>
      <dgm:t>
        <a:bodyPr/>
        <a:lstStyle/>
        <a:p>
          <a:endParaRPr lang="en-CA"/>
        </a:p>
      </dgm:t>
    </dgm:pt>
    <dgm:pt modelId="{640B2910-F4E8-4436-94AE-54C73C196F04}">
      <dgm:prSet custT="1"/>
      <dgm:spPr/>
      <dgm:t>
        <a:bodyPr/>
        <a:lstStyle/>
        <a:p>
          <a:pPr>
            <a:buFont typeface="Wingdings" panose="05000000000000000000" pitchFamily="2" charset="2"/>
            <a:buChar char="§"/>
          </a:pPr>
          <a:r>
            <a:rPr lang="fr-CA" sz="2800" noProof="0" dirty="0">
              <a:latin typeface="Candara" panose="020E0502030303020204" pitchFamily="34" charset="0"/>
            </a:rPr>
            <a:t>Prévention </a:t>
          </a:r>
        </a:p>
      </dgm:t>
    </dgm:pt>
    <dgm:pt modelId="{5E0DF9DE-7448-4841-8CC4-5D8EC9D82835}" type="parTrans" cxnId="{72B1FDAA-6393-4C28-9155-4558314C629C}">
      <dgm:prSet/>
      <dgm:spPr/>
      <dgm:t>
        <a:bodyPr/>
        <a:lstStyle/>
        <a:p>
          <a:endParaRPr lang="en-CA"/>
        </a:p>
      </dgm:t>
    </dgm:pt>
    <dgm:pt modelId="{2560E5B2-B0F9-4844-9C0D-762D7C86D207}" type="sibTrans" cxnId="{72B1FDAA-6393-4C28-9155-4558314C629C}">
      <dgm:prSet/>
      <dgm:spPr/>
      <dgm:t>
        <a:bodyPr/>
        <a:lstStyle/>
        <a:p>
          <a:endParaRPr lang="en-CA"/>
        </a:p>
      </dgm:t>
    </dgm:pt>
    <dgm:pt modelId="{A8394F15-8337-4C25-966D-B157C100C44E}">
      <dgm:prSet custT="1"/>
      <dgm:spPr/>
      <dgm:t>
        <a:bodyPr/>
        <a:lstStyle/>
        <a:p>
          <a:pPr>
            <a:buFont typeface="Wingdings" panose="05000000000000000000" pitchFamily="2" charset="2"/>
            <a:buChar char="§"/>
          </a:pPr>
          <a:r>
            <a:rPr lang="fr-CA" sz="2800" noProof="0" dirty="0">
              <a:latin typeface="Candara" panose="020E0502030303020204" pitchFamily="34" charset="0"/>
            </a:rPr>
            <a:t>Détection </a:t>
          </a:r>
        </a:p>
      </dgm:t>
    </dgm:pt>
    <dgm:pt modelId="{DA10C79B-138E-4A03-BE2D-8C7BC4DEDAAC}" type="parTrans" cxnId="{2C2EFAA9-DEBC-4EC2-A7F0-D7EE83E780FB}">
      <dgm:prSet/>
      <dgm:spPr/>
      <dgm:t>
        <a:bodyPr/>
        <a:lstStyle/>
        <a:p>
          <a:endParaRPr lang="en-CA"/>
        </a:p>
      </dgm:t>
    </dgm:pt>
    <dgm:pt modelId="{85D152C2-B70B-4BEB-AAB6-C76D8CC3AE80}" type="sibTrans" cxnId="{2C2EFAA9-DEBC-4EC2-A7F0-D7EE83E780FB}">
      <dgm:prSet/>
      <dgm:spPr/>
      <dgm:t>
        <a:bodyPr/>
        <a:lstStyle/>
        <a:p>
          <a:endParaRPr lang="en-CA"/>
        </a:p>
      </dgm:t>
    </dgm:pt>
    <dgm:pt modelId="{87BB1886-FE78-4F62-BBE8-D3FA6A26F86B}">
      <dgm:prSet custT="1"/>
      <dgm:spPr/>
      <dgm:t>
        <a:bodyPr/>
        <a:lstStyle/>
        <a:p>
          <a:pPr>
            <a:buFont typeface="Wingdings" panose="05000000000000000000" pitchFamily="2" charset="2"/>
            <a:buChar char="§"/>
          </a:pPr>
          <a:r>
            <a:rPr lang="fr-CA" sz="2800" noProof="0" dirty="0">
              <a:latin typeface="Candara" panose="020E0502030303020204" pitchFamily="34" charset="0"/>
            </a:rPr>
            <a:t>Réponse </a:t>
          </a:r>
        </a:p>
      </dgm:t>
    </dgm:pt>
    <dgm:pt modelId="{032857B1-97CE-4138-BEC3-7F2E8D3DE0C5}" type="parTrans" cxnId="{B66C8B2D-AEF9-4C79-8B49-6C2F11D9DB89}">
      <dgm:prSet/>
      <dgm:spPr/>
      <dgm:t>
        <a:bodyPr/>
        <a:lstStyle/>
        <a:p>
          <a:endParaRPr lang="en-CA"/>
        </a:p>
      </dgm:t>
    </dgm:pt>
    <dgm:pt modelId="{A7F5185D-9F1E-40AD-96B3-AFCBBD1AA2B9}" type="sibTrans" cxnId="{B66C8B2D-AEF9-4C79-8B49-6C2F11D9DB89}">
      <dgm:prSet/>
      <dgm:spPr/>
      <dgm:t>
        <a:bodyPr/>
        <a:lstStyle/>
        <a:p>
          <a:endParaRPr lang="en-CA"/>
        </a:p>
      </dgm:t>
    </dgm:pt>
    <dgm:pt modelId="{C6BAE97A-E052-4357-9CC2-8ED3E11B6794}">
      <dgm:prSet custT="1"/>
      <dgm:spPr/>
      <dgm:t>
        <a:bodyPr/>
        <a:lstStyle/>
        <a:p>
          <a:pPr>
            <a:buFont typeface="Wingdings" panose="05000000000000000000" pitchFamily="2" charset="2"/>
            <a:buChar char="§"/>
          </a:pPr>
          <a:r>
            <a:rPr lang="fr-CA" sz="2800" noProof="0" dirty="0">
              <a:latin typeface="Candara" panose="020E0502030303020204" pitchFamily="34" charset="0"/>
            </a:rPr>
            <a:t>Surveillance</a:t>
          </a:r>
        </a:p>
      </dgm:t>
    </dgm:pt>
    <dgm:pt modelId="{8D83B7B5-B6C9-4334-9AE1-3C4C0FA75B7E}" type="parTrans" cxnId="{1433FBA6-8127-4F13-BD1E-0FA82F521963}">
      <dgm:prSet/>
      <dgm:spPr/>
      <dgm:t>
        <a:bodyPr/>
        <a:lstStyle/>
        <a:p>
          <a:endParaRPr lang="en-CA"/>
        </a:p>
      </dgm:t>
    </dgm:pt>
    <dgm:pt modelId="{4B360844-781C-490D-B537-55E7C771F95F}" type="sibTrans" cxnId="{1433FBA6-8127-4F13-BD1E-0FA82F521963}">
      <dgm:prSet/>
      <dgm:spPr/>
      <dgm:t>
        <a:bodyPr/>
        <a:lstStyle/>
        <a:p>
          <a:endParaRPr lang="en-CA"/>
        </a:p>
      </dgm:t>
    </dgm:pt>
    <dgm:pt modelId="{7087A377-6E70-4742-9E4D-CE5C6D034646}">
      <dgm:prSet custT="1"/>
      <dgm:spPr/>
      <dgm:t>
        <a:bodyPr/>
        <a:lstStyle/>
        <a:p>
          <a:pPr>
            <a:buFont typeface="Wingdings" panose="05000000000000000000" pitchFamily="2" charset="2"/>
            <a:buChar char="§"/>
          </a:pPr>
          <a:r>
            <a:rPr lang="fr-FR" sz="2800" dirty="0">
              <a:latin typeface="Candara" panose="020E0502030303020204" pitchFamily="34" charset="0"/>
            </a:rPr>
            <a:t>Application</a:t>
          </a:r>
          <a:endParaRPr lang="en-CA" sz="2800" dirty="0">
            <a:latin typeface="Candara" panose="020E0502030303020204" pitchFamily="34" charset="0"/>
          </a:endParaRPr>
        </a:p>
      </dgm:t>
    </dgm:pt>
    <dgm:pt modelId="{64B15454-466E-4A53-A941-2CD4CFEB5A11}" type="parTrans" cxnId="{C4C4BD5C-FC39-4A11-967B-D239E638A9FE}">
      <dgm:prSet/>
      <dgm:spPr/>
      <dgm:t>
        <a:bodyPr/>
        <a:lstStyle/>
        <a:p>
          <a:endParaRPr lang="en-CA"/>
        </a:p>
      </dgm:t>
    </dgm:pt>
    <dgm:pt modelId="{0AD8E6F6-11E7-4B94-ABA7-B7B63451DA8F}" type="sibTrans" cxnId="{C4C4BD5C-FC39-4A11-967B-D239E638A9FE}">
      <dgm:prSet/>
      <dgm:spPr/>
      <dgm:t>
        <a:bodyPr/>
        <a:lstStyle/>
        <a:p>
          <a:endParaRPr lang="en-CA"/>
        </a:p>
      </dgm:t>
    </dgm:pt>
    <dgm:pt modelId="{95BC5490-F9A0-4081-AD41-CD2314F31531}">
      <dgm:prSet phldrT="[Texte]" custT="1"/>
      <dgm:spPr/>
      <dgm:t>
        <a:bodyPr/>
        <a:lstStyle/>
        <a:p>
          <a:pPr>
            <a:buFont typeface="Wingdings" panose="05000000000000000000" pitchFamily="2" charset="2"/>
            <a:buChar char="§"/>
          </a:pPr>
          <a:r>
            <a:rPr lang="en-CA" sz="2800" dirty="0">
              <a:latin typeface="Candara" panose="020E0502030303020204" pitchFamily="34" charset="0"/>
            </a:rPr>
            <a:t>“</a:t>
          </a:r>
          <a:r>
            <a:rPr lang="en-US" sz="2800" noProof="0" dirty="0">
              <a:latin typeface="Candara" panose="020E0502030303020204" pitchFamily="34" charset="0"/>
            </a:rPr>
            <a:t>Endpoint</a:t>
          </a:r>
          <a:r>
            <a:rPr lang="en-CA" sz="2800" dirty="0">
              <a:latin typeface="Candara" panose="020E0502030303020204" pitchFamily="34" charset="0"/>
            </a:rPr>
            <a:t>”</a:t>
          </a:r>
        </a:p>
      </dgm:t>
    </dgm:pt>
    <dgm:pt modelId="{12FE3316-4135-4FD7-A1FC-CBC612C0BA3E}" type="parTrans" cxnId="{5D99461C-ECBD-49CD-9423-AB38D819AF21}">
      <dgm:prSet/>
      <dgm:spPr/>
      <dgm:t>
        <a:bodyPr/>
        <a:lstStyle/>
        <a:p>
          <a:endParaRPr lang="en-CA"/>
        </a:p>
      </dgm:t>
    </dgm:pt>
    <dgm:pt modelId="{C393F4E3-CDFE-4417-9363-25E8A94F6B0B}" type="sibTrans" cxnId="{5D99461C-ECBD-49CD-9423-AB38D819AF21}">
      <dgm:prSet/>
      <dgm:spPr/>
      <dgm:t>
        <a:bodyPr/>
        <a:lstStyle/>
        <a:p>
          <a:endParaRPr lang="en-CA"/>
        </a:p>
      </dgm:t>
    </dgm:pt>
    <dgm:pt modelId="{33E5BC75-305C-4900-A6D0-CB131E46E7E1}">
      <dgm:prSet custT="1"/>
      <dgm:spPr/>
      <dgm:t>
        <a:bodyPr/>
        <a:lstStyle/>
        <a:p>
          <a:pPr>
            <a:buFont typeface="Wingdings" panose="05000000000000000000" pitchFamily="2" charset="2"/>
            <a:buChar char="§"/>
          </a:pPr>
          <a:r>
            <a:rPr lang="fr-CA" sz="2800" noProof="0" dirty="0">
              <a:latin typeface="Candara" panose="020E0502030303020204" pitchFamily="34" charset="0"/>
            </a:rPr>
            <a:t>Utilisateur</a:t>
          </a:r>
          <a:endParaRPr lang="en-CA" sz="2800" dirty="0">
            <a:latin typeface="Candara" panose="020E0502030303020204" pitchFamily="34" charset="0"/>
          </a:endParaRPr>
        </a:p>
      </dgm:t>
    </dgm:pt>
    <dgm:pt modelId="{82689C3C-3619-4A59-80F4-5586B2645974}" type="parTrans" cxnId="{EC542198-487B-430A-A8D1-B7724DDFD224}">
      <dgm:prSet/>
      <dgm:spPr/>
      <dgm:t>
        <a:bodyPr/>
        <a:lstStyle/>
        <a:p>
          <a:endParaRPr lang="en-CA"/>
        </a:p>
      </dgm:t>
    </dgm:pt>
    <dgm:pt modelId="{CBBB27A3-535B-491F-A64C-0B150E0A58BF}" type="sibTrans" cxnId="{EC542198-487B-430A-A8D1-B7724DDFD224}">
      <dgm:prSet/>
      <dgm:spPr/>
      <dgm:t>
        <a:bodyPr/>
        <a:lstStyle/>
        <a:p>
          <a:endParaRPr lang="en-CA"/>
        </a:p>
      </dgm:t>
    </dgm:pt>
    <dgm:pt modelId="{4789E1D7-C4B4-49DD-900E-F52D32FDFE04}">
      <dgm:prSet custT="1"/>
      <dgm:spPr/>
      <dgm:t>
        <a:bodyPr/>
        <a:lstStyle/>
        <a:p>
          <a:pPr>
            <a:buFont typeface="Wingdings" panose="05000000000000000000" pitchFamily="2" charset="2"/>
            <a:buChar char="§"/>
          </a:pPr>
          <a:r>
            <a:rPr lang="fr-CA" sz="2800" noProof="0" dirty="0">
              <a:latin typeface="Candara" panose="020E0502030303020204" pitchFamily="34" charset="0"/>
            </a:rPr>
            <a:t>Processus</a:t>
          </a:r>
          <a:endParaRPr lang="en-CA" sz="2800" dirty="0">
            <a:latin typeface="Candara" panose="020E0502030303020204" pitchFamily="34" charset="0"/>
          </a:endParaRPr>
        </a:p>
      </dgm:t>
    </dgm:pt>
    <dgm:pt modelId="{08416141-0354-47FD-9C18-6CEE1937D2E0}" type="parTrans" cxnId="{BF5D96DD-E008-4113-BC55-9A9A3B0C34BC}">
      <dgm:prSet/>
      <dgm:spPr/>
      <dgm:t>
        <a:bodyPr/>
        <a:lstStyle/>
        <a:p>
          <a:endParaRPr lang="en-CA"/>
        </a:p>
      </dgm:t>
    </dgm:pt>
    <dgm:pt modelId="{D36FB291-EF4E-4208-ADF7-55D6D696AF2E}" type="sibTrans" cxnId="{BF5D96DD-E008-4113-BC55-9A9A3B0C34BC}">
      <dgm:prSet/>
      <dgm:spPr/>
      <dgm:t>
        <a:bodyPr/>
        <a:lstStyle/>
        <a:p>
          <a:endParaRPr lang="en-CA"/>
        </a:p>
      </dgm:t>
    </dgm:pt>
    <dgm:pt modelId="{A1F38E36-7762-451D-B9DF-E50857B6D84D}">
      <dgm:prSet phldrT="[Texte]" custT="1"/>
      <dgm:spPr/>
      <dgm:t>
        <a:bodyPr/>
        <a:lstStyle/>
        <a:p>
          <a:r>
            <a:rPr lang="fr-CA" sz="2800" dirty="0">
              <a:latin typeface="Candara" panose="020E0502030303020204" pitchFamily="34" charset="0"/>
            </a:rPr>
            <a:t>Au repos </a:t>
          </a:r>
          <a:endParaRPr lang="en-CA" sz="2800" dirty="0">
            <a:latin typeface="Candara" panose="020E0502030303020204" pitchFamily="34" charset="0"/>
          </a:endParaRPr>
        </a:p>
      </dgm:t>
    </dgm:pt>
    <dgm:pt modelId="{15E6BFF4-485E-47CE-86AB-18F3D318A85E}" type="parTrans" cxnId="{1C6B7915-5C0B-410F-A177-EEF68BF192DE}">
      <dgm:prSet/>
      <dgm:spPr/>
      <dgm:t>
        <a:bodyPr/>
        <a:lstStyle/>
        <a:p>
          <a:endParaRPr lang="en-CA"/>
        </a:p>
      </dgm:t>
    </dgm:pt>
    <dgm:pt modelId="{2B302441-C9AA-43D5-95C9-792D874675EB}" type="sibTrans" cxnId="{1C6B7915-5C0B-410F-A177-EEF68BF192DE}">
      <dgm:prSet/>
      <dgm:spPr/>
      <dgm:t>
        <a:bodyPr/>
        <a:lstStyle/>
        <a:p>
          <a:endParaRPr lang="en-CA"/>
        </a:p>
      </dgm:t>
    </dgm:pt>
    <dgm:pt modelId="{800FDEC0-ECC2-4655-A285-2438FB8E1492}" type="pres">
      <dgm:prSet presAssocID="{2128B1D5-20AB-4756-A4E6-4A0E1FCFC1FC}" presName="Name0" presStyleCnt="0">
        <dgm:presLayoutVars>
          <dgm:dir/>
          <dgm:animLvl val="lvl"/>
          <dgm:resizeHandles val="exact"/>
        </dgm:presLayoutVars>
      </dgm:prSet>
      <dgm:spPr/>
    </dgm:pt>
    <dgm:pt modelId="{0A7B142F-FFB9-439C-84AD-EF2744A64B37}" type="pres">
      <dgm:prSet presAssocID="{01D8AAE6-1A76-4F82-BA88-11E9E5A49C34}" presName="composite" presStyleCnt="0"/>
      <dgm:spPr/>
    </dgm:pt>
    <dgm:pt modelId="{B4C1F554-4394-43EE-AB0C-78551D2C5ACB}" type="pres">
      <dgm:prSet presAssocID="{01D8AAE6-1A76-4F82-BA88-11E9E5A49C34}" presName="parTx" presStyleLbl="alignNode1" presStyleIdx="0" presStyleCnt="3">
        <dgm:presLayoutVars>
          <dgm:chMax val="0"/>
          <dgm:chPref val="0"/>
          <dgm:bulletEnabled val="1"/>
        </dgm:presLayoutVars>
      </dgm:prSet>
      <dgm:spPr/>
    </dgm:pt>
    <dgm:pt modelId="{B8834E3E-A88F-4CE7-B9B8-80D5CAF59CA4}" type="pres">
      <dgm:prSet presAssocID="{01D8AAE6-1A76-4F82-BA88-11E9E5A49C34}" presName="desTx" presStyleLbl="alignAccFollowNode1" presStyleIdx="0" presStyleCnt="3">
        <dgm:presLayoutVars>
          <dgm:bulletEnabled val="1"/>
        </dgm:presLayoutVars>
      </dgm:prSet>
      <dgm:spPr/>
    </dgm:pt>
    <dgm:pt modelId="{34B62141-79D7-440E-8E85-A9BA68C43586}" type="pres">
      <dgm:prSet presAssocID="{79615A52-2346-4AA2-9524-EA91CB59AB77}" presName="space" presStyleCnt="0"/>
      <dgm:spPr/>
    </dgm:pt>
    <dgm:pt modelId="{03676F2A-BD5A-41BE-B20D-0F9EA7873AD2}" type="pres">
      <dgm:prSet presAssocID="{FB835E5D-9A88-46F2-AA4D-C90D5846064F}" presName="composite" presStyleCnt="0"/>
      <dgm:spPr/>
    </dgm:pt>
    <dgm:pt modelId="{5E8580FD-2EB0-47B6-BEEE-9BCE0F3AA13A}" type="pres">
      <dgm:prSet presAssocID="{FB835E5D-9A88-46F2-AA4D-C90D5846064F}" presName="parTx" presStyleLbl="alignNode1" presStyleIdx="1" presStyleCnt="3">
        <dgm:presLayoutVars>
          <dgm:chMax val="0"/>
          <dgm:chPref val="0"/>
          <dgm:bulletEnabled val="1"/>
        </dgm:presLayoutVars>
      </dgm:prSet>
      <dgm:spPr/>
    </dgm:pt>
    <dgm:pt modelId="{EC5CF6E1-761D-43F8-992E-C77AB87F6BE6}" type="pres">
      <dgm:prSet presAssocID="{FB835E5D-9A88-46F2-AA4D-C90D5846064F}" presName="desTx" presStyleLbl="alignAccFollowNode1" presStyleIdx="1" presStyleCnt="3">
        <dgm:presLayoutVars>
          <dgm:bulletEnabled val="1"/>
        </dgm:presLayoutVars>
      </dgm:prSet>
      <dgm:spPr/>
    </dgm:pt>
    <dgm:pt modelId="{D4FD9787-2E04-4FE3-B477-1FAF1F77BE29}" type="pres">
      <dgm:prSet presAssocID="{AAEA74C1-DF4D-4286-B61C-22CF6D3745AF}" presName="space" presStyleCnt="0"/>
      <dgm:spPr/>
    </dgm:pt>
    <dgm:pt modelId="{4F07BA7C-7DF5-4696-BE0E-BD5C01A67417}" type="pres">
      <dgm:prSet presAssocID="{ED2EB16D-B229-4596-9379-CBE4766C8808}" presName="composite" presStyleCnt="0"/>
      <dgm:spPr/>
    </dgm:pt>
    <dgm:pt modelId="{0ACD4D09-9055-4C8C-B45A-1127D4C41846}" type="pres">
      <dgm:prSet presAssocID="{ED2EB16D-B229-4596-9379-CBE4766C8808}" presName="parTx" presStyleLbl="alignNode1" presStyleIdx="2" presStyleCnt="3">
        <dgm:presLayoutVars>
          <dgm:chMax val="0"/>
          <dgm:chPref val="0"/>
          <dgm:bulletEnabled val="1"/>
        </dgm:presLayoutVars>
      </dgm:prSet>
      <dgm:spPr/>
    </dgm:pt>
    <dgm:pt modelId="{D921CA72-7E7B-406F-B39A-5F181657D60E}" type="pres">
      <dgm:prSet presAssocID="{ED2EB16D-B229-4596-9379-CBE4766C8808}" presName="desTx" presStyleLbl="alignAccFollowNode1" presStyleIdx="2" presStyleCnt="3">
        <dgm:presLayoutVars>
          <dgm:bulletEnabled val="1"/>
        </dgm:presLayoutVars>
      </dgm:prSet>
      <dgm:spPr/>
    </dgm:pt>
  </dgm:ptLst>
  <dgm:cxnLst>
    <dgm:cxn modelId="{78A3AE0B-D0BA-46F0-8C59-8A7C03D913E0}" srcId="{2128B1D5-20AB-4756-A4E6-4A0E1FCFC1FC}" destId="{ED2EB16D-B229-4596-9379-CBE4766C8808}" srcOrd="2" destOrd="0" parTransId="{9EEA9DB6-AC3F-411A-8678-CBF926D64093}" sibTransId="{761868AC-23A3-4974-A405-0724AE6665B0}"/>
    <dgm:cxn modelId="{1C6B7915-5C0B-410F-A177-EEF68BF192DE}" srcId="{ED2EB16D-B229-4596-9379-CBE4766C8808}" destId="{A1F38E36-7762-451D-B9DF-E50857B6D84D}" srcOrd="2" destOrd="0" parTransId="{15E6BFF4-485E-47CE-86AB-18F3D318A85E}" sibTransId="{2B302441-C9AA-43D5-95C9-792D874675EB}"/>
    <dgm:cxn modelId="{5D99461C-ECBD-49CD-9423-AB38D819AF21}" srcId="{FB835E5D-9A88-46F2-AA4D-C90D5846064F}" destId="{95BC5490-F9A0-4081-AD41-CD2314F31531}" srcOrd="1" destOrd="0" parTransId="{12FE3316-4135-4FD7-A1FC-CBC612C0BA3E}" sibTransId="{C393F4E3-CDFE-4417-9363-25E8A94F6B0B}"/>
    <dgm:cxn modelId="{6F89AC1E-22EB-4F38-BF6C-26B26C5CB9B7}" type="presOf" srcId="{87BB1886-FE78-4F62-BBE8-D3FA6A26F86B}" destId="{B8834E3E-A88F-4CE7-B9B8-80D5CAF59CA4}" srcOrd="0" destOrd="3" presId="urn:microsoft.com/office/officeart/2005/8/layout/hList1"/>
    <dgm:cxn modelId="{D231CA28-5582-4355-B64C-323A5A375ABB}" type="presOf" srcId="{A1F38E36-7762-451D-B9DF-E50857B6D84D}" destId="{D921CA72-7E7B-406F-B39A-5F181657D60E}" srcOrd="0" destOrd="2" presId="urn:microsoft.com/office/officeart/2005/8/layout/hList1"/>
    <dgm:cxn modelId="{3EC4392B-63E1-4EBF-8C58-DFE30E8C615C}" type="presOf" srcId="{FB835E5D-9A88-46F2-AA4D-C90D5846064F}" destId="{5E8580FD-2EB0-47B6-BEEE-9BCE0F3AA13A}" srcOrd="0" destOrd="0" presId="urn:microsoft.com/office/officeart/2005/8/layout/hList1"/>
    <dgm:cxn modelId="{B66C8B2D-AEF9-4C79-8B49-6C2F11D9DB89}" srcId="{01D8AAE6-1A76-4F82-BA88-11E9E5A49C34}" destId="{87BB1886-FE78-4F62-BBE8-D3FA6A26F86B}" srcOrd="3" destOrd="0" parTransId="{032857B1-97CE-4138-BEC3-7F2E8D3DE0C5}" sibTransId="{A7F5185D-9F1E-40AD-96B3-AFCBBD1AA2B9}"/>
    <dgm:cxn modelId="{C4C4BD5C-FC39-4A11-967B-D239E638A9FE}" srcId="{FB835E5D-9A88-46F2-AA4D-C90D5846064F}" destId="{7087A377-6E70-4742-9E4D-CE5C6D034646}" srcOrd="2" destOrd="0" parTransId="{64B15454-466E-4A53-A941-2CD4CFEB5A11}" sibTransId="{0AD8E6F6-11E7-4B94-ABA7-B7B63451DA8F}"/>
    <dgm:cxn modelId="{60BDB15D-3895-492A-BC9F-B825939EF118}" type="presOf" srcId="{EC4EAACC-0B67-4CAC-9564-5D00727E1EF1}" destId="{B8834E3E-A88F-4CE7-B9B8-80D5CAF59CA4}" srcOrd="0" destOrd="0" presId="urn:microsoft.com/office/officeart/2005/8/layout/hList1"/>
    <dgm:cxn modelId="{75C64A64-8FEC-4396-A0B6-F3DC9B6CDB63}" type="presOf" srcId="{ED2EB16D-B229-4596-9379-CBE4766C8808}" destId="{0ACD4D09-9055-4C8C-B45A-1127D4C41846}" srcOrd="0" destOrd="0" presId="urn:microsoft.com/office/officeart/2005/8/layout/hList1"/>
    <dgm:cxn modelId="{AE6E2949-F3AA-42EE-B351-1A726A4889FE}" srcId="{01D8AAE6-1A76-4F82-BA88-11E9E5A49C34}" destId="{EC4EAACC-0B67-4CAC-9564-5D00727E1EF1}" srcOrd="0" destOrd="0" parTransId="{0BF55240-7707-476F-A589-CD8DF2507C68}" sibTransId="{06512359-9842-4210-AA0E-6616C18122B9}"/>
    <dgm:cxn modelId="{7BA1D64E-5F5D-43D7-A857-2F9FE0FA2D84}" type="presOf" srcId="{885F7CE2-8AB9-44F0-B746-3E780682AE2C}" destId="{D921CA72-7E7B-406F-B39A-5F181657D60E}" srcOrd="0" destOrd="1" presId="urn:microsoft.com/office/officeart/2005/8/layout/hList1"/>
    <dgm:cxn modelId="{5D8FAD51-F531-4619-92D6-6FCB0423E8DD}" srcId="{FB835E5D-9A88-46F2-AA4D-C90D5846064F}" destId="{7D3A7642-BF19-4E6C-8245-C861997F955E}" srcOrd="0" destOrd="0" parTransId="{705F0F23-2827-4436-9D4D-8B80D56202AF}" sibTransId="{7561D8F2-4F8D-494B-8BDF-DFB10049791A}"/>
    <dgm:cxn modelId="{FC0D5E82-D18E-413A-9284-FF0D76A51D9B}" type="presOf" srcId="{640B2910-F4E8-4436-94AE-54C73C196F04}" destId="{B8834E3E-A88F-4CE7-B9B8-80D5CAF59CA4}" srcOrd="0" destOrd="1" presId="urn:microsoft.com/office/officeart/2005/8/layout/hList1"/>
    <dgm:cxn modelId="{EC542198-487B-430A-A8D1-B7724DDFD224}" srcId="{FB835E5D-9A88-46F2-AA4D-C90D5846064F}" destId="{33E5BC75-305C-4900-A6D0-CB131E46E7E1}" srcOrd="3" destOrd="0" parTransId="{82689C3C-3619-4A59-80F4-5586B2645974}" sibTransId="{CBBB27A3-535B-491F-A64C-0B150E0A58BF}"/>
    <dgm:cxn modelId="{2059779D-0728-4B34-824E-75F96D0D85D8}" type="presOf" srcId="{4789E1D7-C4B4-49DD-900E-F52D32FDFE04}" destId="{EC5CF6E1-761D-43F8-992E-C77AB87F6BE6}" srcOrd="0" destOrd="4" presId="urn:microsoft.com/office/officeart/2005/8/layout/hList1"/>
    <dgm:cxn modelId="{7B4D649E-0372-463A-87CE-30AF74B02464}" type="presOf" srcId="{C6BAE97A-E052-4357-9CC2-8ED3E11B6794}" destId="{B8834E3E-A88F-4CE7-B9B8-80D5CAF59CA4}" srcOrd="0" destOrd="4" presId="urn:microsoft.com/office/officeart/2005/8/layout/hList1"/>
    <dgm:cxn modelId="{1433FBA6-8127-4F13-BD1E-0FA82F521963}" srcId="{01D8AAE6-1A76-4F82-BA88-11E9E5A49C34}" destId="{C6BAE97A-E052-4357-9CC2-8ED3E11B6794}" srcOrd="4" destOrd="0" parTransId="{8D83B7B5-B6C9-4334-9AE1-3C4C0FA75B7E}" sibTransId="{4B360844-781C-490D-B537-55E7C771F95F}"/>
    <dgm:cxn modelId="{397A45A7-39D8-43CE-8B2C-F5B012C4BDDF}" type="presOf" srcId="{7087A377-6E70-4742-9E4D-CE5C6D034646}" destId="{EC5CF6E1-761D-43F8-992E-C77AB87F6BE6}" srcOrd="0" destOrd="2" presId="urn:microsoft.com/office/officeart/2005/8/layout/hList1"/>
    <dgm:cxn modelId="{2C2EFAA9-DEBC-4EC2-A7F0-D7EE83E780FB}" srcId="{01D8AAE6-1A76-4F82-BA88-11E9E5A49C34}" destId="{A8394F15-8337-4C25-966D-B157C100C44E}" srcOrd="2" destOrd="0" parTransId="{DA10C79B-138E-4A03-BE2D-8C7BC4DEDAAC}" sibTransId="{85D152C2-B70B-4BEB-AAB6-C76D8CC3AE80}"/>
    <dgm:cxn modelId="{72B1FDAA-6393-4C28-9155-4558314C629C}" srcId="{01D8AAE6-1A76-4F82-BA88-11E9E5A49C34}" destId="{640B2910-F4E8-4436-94AE-54C73C196F04}" srcOrd="1" destOrd="0" parTransId="{5E0DF9DE-7448-4841-8CC4-5D8EC9D82835}" sibTransId="{2560E5B2-B0F9-4844-9C0D-762D7C86D207}"/>
    <dgm:cxn modelId="{7E1379B6-73CF-4EFF-AAA6-E90A345F7B01}" type="presOf" srcId="{95BC5490-F9A0-4081-AD41-CD2314F31531}" destId="{EC5CF6E1-761D-43F8-992E-C77AB87F6BE6}" srcOrd="0" destOrd="1" presId="urn:microsoft.com/office/officeart/2005/8/layout/hList1"/>
    <dgm:cxn modelId="{27F15EC1-9D30-4534-A4B9-A589215A4A8B}" type="presOf" srcId="{33E5BC75-305C-4900-A6D0-CB131E46E7E1}" destId="{EC5CF6E1-761D-43F8-992E-C77AB87F6BE6}" srcOrd="0" destOrd="3" presId="urn:microsoft.com/office/officeart/2005/8/layout/hList1"/>
    <dgm:cxn modelId="{0127FCC4-B029-4786-B918-56F0433769D1}" type="presOf" srcId="{2128B1D5-20AB-4756-A4E6-4A0E1FCFC1FC}" destId="{800FDEC0-ECC2-4655-A285-2438FB8E1492}" srcOrd="0" destOrd="0" presId="urn:microsoft.com/office/officeart/2005/8/layout/hList1"/>
    <dgm:cxn modelId="{E6B907C8-90C4-47E5-9A38-FB7CFFC66DD1}" srcId="{2128B1D5-20AB-4756-A4E6-4A0E1FCFC1FC}" destId="{01D8AAE6-1A76-4F82-BA88-11E9E5A49C34}" srcOrd="0" destOrd="0" parTransId="{FA41F488-67F5-4CEA-BCC0-C4A3A1D68271}" sibTransId="{79615A52-2346-4AA2-9524-EA91CB59AB77}"/>
    <dgm:cxn modelId="{ED2647CD-405A-4A9A-92A3-CED6DF9F1A49}" srcId="{ED2EB16D-B229-4596-9379-CBE4766C8808}" destId="{885F7CE2-8AB9-44F0-B746-3E780682AE2C}" srcOrd="1" destOrd="0" parTransId="{E20423AE-E20A-4A79-A0BE-DA8A9DFFA835}" sibTransId="{1FB375E3-4701-4D56-A7F8-8E94DA25DCD3}"/>
    <dgm:cxn modelId="{0E69B3D1-4AF8-4A28-B4A4-46A62E42A3B5}" type="presOf" srcId="{A8394F15-8337-4C25-966D-B157C100C44E}" destId="{B8834E3E-A88F-4CE7-B9B8-80D5CAF59CA4}" srcOrd="0" destOrd="2" presId="urn:microsoft.com/office/officeart/2005/8/layout/hList1"/>
    <dgm:cxn modelId="{383519D7-949F-453A-8765-B927967FF787}" type="presOf" srcId="{01D8AAE6-1A76-4F82-BA88-11E9E5A49C34}" destId="{B4C1F554-4394-43EE-AB0C-78551D2C5ACB}" srcOrd="0" destOrd="0" presId="urn:microsoft.com/office/officeart/2005/8/layout/hList1"/>
    <dgm:cxn modelId="{465E60D8-536D-42A6-B59B-27B4A30C7E30}" type="presOf" srcId="{7D3A7642-BF19-4E6C-8245-C861997F955E}" destId="{EC5CF6E1-761D-43F8-992E-C77AB87F6BE6}" srcOrd="0" destOrd="0" presId="urn:microsoft.com/office/officeart/2005/8/layout/hList1"/>
    <dgm:cxn modelId="{BF5D96DD-E008-4113-BC55-9A9A3B0C34BC}" srcId="{FB835E5D-9A88-46F2-AA4D-C90D5846064F}" destId="{4789E1D7-C4B4-49DD-900E-F52D32FDFE04}" srcOrd="4" destOrd="0" parTransId="{08416141-0354-47FD-9C18-6CEE1937D2E0}" sibTransId="{D36FB291-EF4E-4208-ADF7-55D6D696AF2E}"/>
    <dgm:cxn modelId="{1BC6A3E4-509D-48CF-82FE-8F95433E6B08}" srcId="{2128B1D5-20AB-4756-A4E6-4A0E1FCFC1FC}" destId="{FB835E5D-9A88-46F2-AA4D-C90D5846064F}" srcOrd="1" destOrd="0" parTransId="{78CE42A3-0A56-4765-96FF-83481F3A553C}" sibTransId="{AAEA74C1-DF4D-4286-B61C-22CF6D3745AF}"/>
    <dgm:cxn modelId="{A7EF6FEC-0351-45A1-9EF7-91586C47A359}" srcId="{ED2EB16D-B229-4596-9379-CBE4766C8808}" destId="{E810306E-D18A-4228-912D-A861151B8EEE}" srcOrd="0" destOrd="0" parTransId="{6C116DD6-2DD6-4015-A211-D6EA68237D17}" sibTransId="{4DD7FD4C-416C-44D4-AD10-78FFF524162C}"/>
    <dgm:cxn modelId="{34F528FC-2432-4A03-879E-12FD6AFCED31}" type="presOf" srcId="{E810306E-D18A-4228-912D-A861151B8EEE}" destId="{D921CA72-7E7B-406F-B39A-5F181657D60E}" srcOrd="0" destOrd="0" presId="urn:microsoft.com/office/officeart/2005/8/layout/hList1"/>
    <dgm:cxn modelId="{1946C0FC-B113-457A-8732-C046B36A2330}" type="presParOf" srcId="{800FDEC0-ECC2-4655-A285-2438FB8E1492}" destId="{0A7B142F-FFB9-439C-84AD-EF2744A64B37}" srcOrd="0" destOrd="0" presId="urn:microsoft.com/office/officeart/2005/8/layout/hList1"/>
    <dgm:cxn modelId="{805AAEFC-D318-48A3-9D3F-43FBF606FA8E}" type="presParOf" srcId="{0A7B142F-FFB9-439C-84AD-EF2744A64B37}" destId="{B4C1F554-4394-43EE-AB0C-78551D2C5ACB}" srcOrd="0" destOrd="0" presId="urn:microsoft.com/office/officeart/2005/8/layout/hList1"/>
    <dgm:cxn modelId="{74CDA00F-F81A-4998-BD1F-B1F002898B5E}" type="presParOf" srcId="{0A7B142F-FFB9-439C-84AD-EF2744A64B37}" destId="{B8834E3E-A88F-4CE7-B9B8-80D5CAF59CA4}" srcOrd="1" destOrd="0" presId="urn:microsoft.com/office/officeart/2005/8/layout/hList1"/>
    <dgm:cxn modelId="{A69B69F2-0182-4332-A43B-CDF40C237DB5}" type="presParOf" srcId="{800FDEC0-ECC2-4655-A285-2438FB8E1492}" destId="{34B62141-79D7-440E-8E85-A9BA68C43586}" srcOrd="1" destOrd="0" presId="urn:microsoft.com/office/officeart/2005/8/layout/hList1"/>
    <dgm:cxn modelId="{08C7BAC4-E254-44BE-9D41-D170F6E799D4}" type="presParOf" srcId="{800FDEC0-ECC2-4655-A285-2438FB8E1492}" destId="{03676F2A-BD5A-41BE-B20D-0F9EA7873AD2}" srcOrd="2" destOrd="0" presId="urn:microsoft.com/office/officeart/2005/8/layout/hList1"/>
    <dgm:cxn modelId="{9C952D68-B4E1-4A0E-8ACB-6DC84F063D2D}" type="presParOf" srcId="{03676F2A-BD5A-41BE-B20D-0F9EA7873AD2}" destId="{5E8580FD-2EB0-47B6-BEEE-9BCE0F3AA13A}" srcOrd="0" destOrd="0" presId="urn:microsoft.com/office/officeart/2005/8/layout/hList1"/>
    <dgm:cxn modelId="{5217A3E5-3D3A-4D2E-8D0C-4F249F2B3C05}" type="presParOf" srcId="{03676F2A-BD5A-41BE-B20D-0F9EA7873AD2}" destId="{EC5CF6E1-761D-43F8-992E-C77AB87F6BE6}" srcOrd="1" destOrd="0" presId="urn:microsoft.com/office/officeart/2005/8/layout/hList1"/>
    <dgm:cxn modelId="{78466BDF-7F24-4FBA-9CC9-C58400992CB7}" type="presParOf" srcId="{800FDEC0-ECC2-4655-A285-2438FB8E1492}" destId="{D4FD9787-2E04-4FE3-B477-1FAF1F77BE29}" srcOrd="3" destOrd="0" presId="urn:microsoft.com/office/officeart/2005/8/layout/hList1"/>
    <dgm:cxn modelId="{89B0AD2F-08EA-4F7A-8D69-924AF01901D6}" type="presParOf" srcId="{800FDEC0-ECC2-4655-A285-2438FB8E1492}" destId="{4F07BA7C-7DF5-4696-BE0E-BD5C01A67417}" srcOrd="4" destOrd="0" presId="urn:microsoft.com/office/officeart/2005/8/layout/hList1"/>
    <dgm:cxn modelId="{50F753E4-1B53-4393-B239-6FA7C6BAD390}" type="presParOf" srcId="{4F07BA7C-7DF5-4696-BE0E-BD5C01A67417}" destId="{0ACD4D09-9055-4C8C-B45A-1127D4C41846}" srcOrd="0" destOrd="0" presId="urn:microsoft.com/office/officeart/2005/8/layout/hList1"/>
    <dgm:cxn modelId="{5A6F5F49-5D2D-42A7-B286-31AC365627FB}" type="presParOf" srcId="{4F07BA7C-7DF5-4696-BE0E-BD5C01A67417}" destId="{D921CA72-7E7B-406F-B39A-5F181657D60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180A9-8B75-4010-B77D-491D0EADBF6A}">
      <dsp:nvSpPr>
        <dsp:cNvPr id="0" name=""/>
        <dsp:cNvSpPr/>
      </dsp:nvSpPr>
      <dsp:spPr>
        <a:xfrm>
          <a:off x="1611" y="2101631"/>
          <a:ext cx="2129228" cy="507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Candara" panose="020E0502030303020204" pitchFamily="34" charset="0"/>
            </a:rPr>
            <a:t>Concepts clés</a:t>
          </a:r>
          <a:endParaRPr lang="en-CA" sz="2000" kern="1200" dirty="0"/>
        </a:p>
      </dsp:txBody>
      <dsp:txXfrm>
        <a:off x="1611" y="2101631"/>
        <a:ext cx="2129228" cy="507179"/>
      </dsp:txXfrm>
    </dsp:sp>
    <dsp:sp modelId="{C921B479-0EF5-46E5-B631-FB7216E6328C}">
      <dsp:nvSpPr>
        <dsp:cNvPr id="0" name=""/>
        <dsp:cNvSpPr/>
      </dsp:nvSpPr>
      <dsp:spPr>
        <a:xfrm>
          <a:off x="352453" y="1919977"/>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2245A61-1F85-4F61-9417-F6AB4D4FDC2C}">
      <dsp:nvSpPr>
        <dsp:cNvPr id="0" name=""/>
        <dsp:cNvSpPr/>
      </dsp:nvSpPr>
      <dsp:spPr>
        <a:xfrm>
          <a:off x="380659" y="1775986"/>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28CAE32-1BC7-4301-BBFC-546F303E8937}">
      <dsp:nvSpPr>
        <dsp:cNvPr id="0" name=""/>
        <dsp:cNvSpPr/>
      </dsp:nvSpPr>
      <dsp:spPr>
        <a:xfrm>
          <a:off x="586329" y="1810265"/>
          <a:ext cx="192378" cy="192378"/>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33A69C0-F2BB-4464-8DCD-621D1B243B71}">
      <dsp:nvSpPr>
        <dsp:cNvPr id="0" name=""/>
        <dsp:cNvSpPr/>
      </dsp:nvSpPr>
      <dsp:spPr>
        <a:xfrm>
          <a:off x="757721" y="1621734"/>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AB57707-CA49-466F-847A-18EA7B47DADD}">
      <dsp:nvSpPr>
        <dsp:cNvPr id="0" name=""/>
        <dsp:cNvSpPr/>
      </dsp:nvSpPr>
      <dsp:spPr>
        <a:xfrm>
          <a:off x="909813" y="1377862"/>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E2A5DD0-9EB3-458E-8FEA-964EB619B1F3}">
      <dsp:nvSpPr>
        <dsp:cNvPr id="0" name=""/>
        <dsp:cNvSpPr/>
      </dsp:nvSpPr>
      <dsp:spPr>
        <a:xfrm>
          <a:off x="888748" y="1560778"/>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E7CA712-0B7E-42B9-992F-F7D17B79780C}">
      <dsp:nvSpPr>
        <dsp:cNvPr id="0" name=""/>
        <dsp:cNvSpPr/>
      </dsp:nvSpPr>
      <dsp:spPr>
        <a:xfrm>
          <a:off x="1078784" y="1396835"/>
          <a:ext cx="192378" cy="192378"/>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FD6003-81C5-4EE1-8857-3ABA23FAC92F}">
      <dsp:nvSpPr>
        <dsp:cNvPr id="0" name=""/>
        <dsp:cNvSpPr/>
      </dsp:nvSpPr>
      <dsp:spPr>
        <a:xfrm>
          <a:off x="1033718" y="1679095"/>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60BE9CD-6211-45A4-99AF-58C9B110BB70}">
      <dsp:nvSpPr>
        <dsp:cNvPr id="0" name=""/>
        <dsp:cNvSpPr/>
      </dsp:nvSpPr>
      <dsp:spPr>
        <a:xfrm>
          <a:off x="1347346" y="1503530"/>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4B0C38-F5DC-45CC-9449-5FEA723E62F8}">
      <dsp:nvSpPr>
        <dsp:cNvPr id="0" name=""/>
        <dsp:cNvSpPr/>
      </dsp:nvSpPr>
      <dsp:spPr>
        <a:xfrm>
          <a:off x="480167" y="1349582"/>
          <a:ext cx="314801" cy="314801"/>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561549B-7D08-409D-B5D4-1D230759ADA0}">
      <dsp:nvSpPr>
        <dsp:cNvPr id="0" name=""/>
        <dsp:cNvSpPr/>
      </dsp:nvSpPr>
      <dsp:spPr>
        <a:xfrm>
          <a:off x="472941" y="2724719"/>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A6331D8-FEE8-4399-AE8D-5116C715A8B7}">
      <dsp:nvSpPr>
        <dsp:cNvPr id="0" name=""/>
        <dsp:cNvSpPr/>
      </dsp:nvSpPr>
      <dsp:spPr>
        <a:xfrm>
          <a:off x="216288" y="2725249"/>
          <a:ext cx="192378" cy="192378"/>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D9ADD8D-F1DE-45F4-A000-90BCF9941FEB}">
      <dsp:nvSpPr>
        <dsp:cNvPr id="0" name=""/>
        <dsp:cNvSpPr/>
      </dsp:nvSpPr>
      <dsp:spPr>
        <a:xfrm>
          <a:off x="451225" y="2897389"/>
          <a:ext cx="279823" cy="279823"/>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90ADCE6-42F7-4A0B-A4E7-24B81BD328BC}">
      <dsp:nvSpPr>
        <dsp:cNvPr id="0" name=""/>
        <dsp:cNvSpPr/>
      </dsp:nvSpPr>
      <dsp:spPr>
        <a:xfrm>
          <a:off x="203176" y="1852907"/>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57F729B-3189-4BBC-9609-E259F6EC37C1}">
      <dsp:nvSpPr>
        <dsp:cNvPr id="0" name=""/>
        <dsp:cNvSpPr/>
      </dsp:nvSpPr>
      <dsp:spPr>
        <a:xfrm>
          <a:off x="748551" y="3114634"/>
          <a:ext cx="192378" cy="192378"/>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7E32D4-6732-486B-8C31-4008A9F7D4B7}">
      <dsp:nvSpPr>
        <dsp:cNvPr id="0" name=""/>
        <dsp:cNvSpPr/>
      </dsp:nvSpPr>
      <dsp:spPr>
        <a:xfrm>
          <a:off x="1042591" y="3035758"/>
          <a:ext cx="122422" cy="122422"/>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DD273B1-73DF-4B0C-8378-8F2C99581383}">
      <dsp:nvSpPr>
        <dsp:cNvPr id="0" name=""/>
        <dsp:cNvSpPr/>
      </dsp:nvSpPr>
      <dsp:spPr>
        <a:xfrm>
          <a:off x="170582" y="1473968"/>
          <a:ext cx="279823" cy="279823"/>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A085461-22CF-4AFA-9306-1605EBF53DB5}">
      <dsp:nvSpPr>
        <dsp:cNvPr id="0" name=""/>
        <dsp:cNvSpPr/>
      </dsp:nvSpPr>
      <dsp:spPr>
        <a:xfrm>
          <a:off x="790133" y="2759530"/>
          <a:ext cx="192378" cy="192378"/>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47CBD35-D234-42E6-AD59-6FB79D735D68}">
      <dsp:nvSpPr>
        <dsp:cNvPr id="0" name=""/>
        <dsp:cNvSpPr/>
      </dsp:nvSpPr>
      <dsp:spPr>
        <a:xfrm>
          <a:off x="2043634" y="1809980"/>
          <a:ext cx="564987" cy="1078623"/>
        </a:xfrm>
        <a:prstGeom prst="chevron">
          <a:avLst>
            <a:gd name="adj" fmla="val 6231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638E8E7-1C87-4A1C-8849-1D81B73454A7}">
      <dsp:nvSpPr>
        <dsp:cNvPr id="0" name=""/>
        <dsp:cNvSpPr/>
      </dsp:nvSpPr>
      <dsp:spPr>
        <a:xfrm>
          <a:off x="5511163" y="1773281"/>
          <a:ext cx="1781206" cy="1078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Clr>
              <a:schemeClr val="tx1"/>
            </a:buClr>
            <a:buFont typeface="+mj-lt"/>
            <a:buNone/>
          </a:pPr>
          <a:r>
            <a:rPr lang="fr-FR" sz="2000" kern="1200" dirty="0">
              <a:solidFill>
                <a:prstClr val="black">
                  <a:hueOff val="0"/>
                  <a:satOff val="0"/>
                  <a:lumOff val="0"/>
                  <a:alphaOff val="0"/>
                </a:prstClr>
              </a:solidFill>
              <a:latin typeface="Candara" panose="020E0502030303020204" pitchFamily="34" charset="0"/>
              <a:ea typeface="+mn-ea"/>
              <a:cs typeface="+mn-cs"/>
            </a:rPr>
            <a:t>Défis et tendances </a:t>
          </a:r>
          <a:endParaRPr lang="en-CA" sz="2000" kern="1200" dirty="0">
            <a:solidFill>
              <a:prstClr val="black">
                <a:hueOff val="0"/>
                <a:satOff val="0"/>
                <a:lumOff val="0"/>
                <a:alphaOff val="0"/>
              </a:prstClr>
            </a:solidFill>
            <a:latin typeface="Candara" panose="020E0502030303020204" pitchFamily="34" charset="0"/>
            <a:ea typeface="+mn-ea"/>
            <a:cs typeface="+mn-cs"/>
          </a:endParaRPr>
        </a:p>
      </dsp:txBody>
      <dsp:txXfrm>
        <a:off x="5511163" y="1773281"/>
        <a:ext cx="1781206" cy="1078613"/>
      </dsp:txXfrm>
    </dsp:sp>
    <dsp:sp modelId="{3C8D3CE3-9D6A-49C8-83AA-92EB3D4C97BD}">
      <dsp:nvSpPr>
        <dsp:cNvPr id="0" name=""/>
        <dsp:cNvSpPr/>
      </dsp:nvSpPr>
      <dsp:spPr>
        <a:xfrm>
          <a:off x="4872696" y="1789108"/>
          <a:ext cx="564987" cy="1078623"/>
        </a:xfrm>
        <a:prstGeom prst="chevron">
          <a:avLst>
            <a:gd name="adj" fmla="val 6231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7CBF199-D03E-48C7-9FF1-67DC4D928D09}">
      <dsp:nvSpPr>
        <dsp:cNvPr id="0" name=""/>
        <dsp:cNvSpPr/>
      </dsp:nvSpPr>
      <dsp:spPr>
        <a:xfrm>
          <a:off x="2679536" y="1773281"/>
          <a:ext cx="2143312" cy="1078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just" defTabSz="889000">
            <a:lnSpc>
              <a:spcPct val="90000"/>
            </a:lnSpc>
            <a:spcBef>
              <a:spcPct val="0"/>
            </a:spcBef>
            <a:spcAft>
              <a:spcPct val="35000"/>
            </a:spcAft>
            <a:buClr>
              <a:schemeClr val="tx1"/>
            </a:buClr>
            <a:buFont typeface="+mj-lt"/>
            <a:buNone/>
          </a:pPr>
          <a:r>
            <a:rPr lang="fr-FR" sz="2000" kern="1200" dirty="0">
              <a:solidFill>
                <a:prstClr val="black">
                  <a:hueOff val="0"/>
                  <a:satOff val="0"/>
                  <a:lumOff val="0"/>
                  <a:alphaOff val="0"/>
                </a:prstClr>
              </a:solidFill>
              <a:latin typeface="Candara" panose="020E0502030303020204" pitchFamily="34" charset="0"/>
              <a:ea typeface="+mn-ea"/>
              <a:cs typeface="+mn-cs"/>
            </a:rPr>
            <a:t>Propriétés des S.I.</a:t>
          </a:r>
          <a:endParaRPr lang="en-CA" sz="2000" kern="1200" dirty="0">
            <a:solidFill>
              <a:prstClr val="black">
                <a:hueOff val="0"/>
                <a:satOff val="0"/>
                <a:lumOff val="0"/>
                <a:alphaOff val="0"/>
              </a:prstClr>
            </a:solidFill>
            <a:latin typeface="Candara" panose="020E0502030303020204" pitchFamily="34" charset="0"/>
            <a:ea typeface="+mn-ea"/>
            <a:cs typeface="+mn-cs"/>
          </a:endParaRPr>
        </a:p>
      </dsp:txBody>
      <dsp:txXfrm>
        <a:off x="2679536" y="1773281"/>
        <a:ext cx="2143312" cy="1078613"/>
      </dsp:txXfrm>
    </dsp:sp>
    <dsp:sp modelId="{86BB4BB4-FFE0-4F47-8257-842C0E9C7C58}">
      <dsp:nvSpPr>
        <dsp:cNvPr id="0" name=""/>
        <dsp:cNvSpPr/>
      </dsp:nvSpPr>
      <dsp:spPr>
        <a:xfrm>
          <a:off x="7243473" y="1809980"/>
          <a:ext cx="564987" cy="1078623"/>
        </a:xfrm>
        <a:prstGeom prst="chevron">
          <a:avLst>
            <a:gd name="adj" fmla="val 6231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4D4EF17-B557-4001-AFC1-66CF7B02723F}">
      <dsp:nvSpPr>
        <dsp:cNvPr id="0" name=""/>
        <dsp:cNvSpPr/>
      </dsp:nvSpPr>
      <dsp:spPr>
        <a:xfrm>
          <a:off x="7779400" y="1810504"/>
          <a:ext cx="1374908" cy="1078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Clr>
              <a:schemeClr val="tx1"/>
            </a:buClr>
            <a:buFont typeface="+mj-lt"/>
            <a:buNone/>
          </a:pPr>
          <a:r>
            <a:rPr lang="fr-FR" sz="2000" kern="1200" dirty="0">
              <a:latin typeface="Candara" panose="020E0502030303020204" pitchFamily="34" charset="0"/>
            </a:rPr>
            <a:t>Conclusion</a:t>
          </a:r>
          <a:endParaRPr lang="en-CA" sz="2000" kern="1200" dirty="0"/>
        </a:p>
      </dsp:txBody>
      <dsp:txXfrm>
        <a:off x="7779400" y="1810504"/>
        <a:ext cx="1374908" cy="1078613"/>
      </dsp:txXfrm>
    </dsp:sp>
    <dsp:sp modelId="{F8A7C680-610E-4D2C-B56E-5D91B5871DBF}">
      <dsp:nvSpPr>
        <dsp:cNvPr id="0" name=""/>
        <dsp:cNvSpPr/>
      </dsp:nvSpPr>
      <dsp:spPr>
        <a:xfrm>
          <a:off x="9125232" y="1809980"/>
          <a:ext cx="564987" cy="1078623"/>
        </a:xfrm>
        <a:prstGeom prst="chevron">
          <a:avLst>
            <a:gd name="adj" fmla="val 6231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6C6E98-88D9-46CF-B2B0-A2263915A4A3}">
      <dsp:nvSpPr>
        <dsp:cNvPr id="0" name=""/>
        <dsp:cNvSpPr/>
      </dsp:nvSpPr>
      <dsp:spPr>
        <a:xfrm>
          <a:off x="9690220" y="1436518"/>
          <a:ext cx="2157267" cy="2200934"/>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Clr>
              <a:schemeClr val="tx1"/>
            </a:buClr>
            <a:buFont typeface="+mj-lt"/>
            <a:buNone/>
          </a:pPr>
          <a:r>
            <a:rPr lang="fr-FR" sz="1800" kern="1200">
              <a:latin typeface="Candara" panose="020E0502030303020204" pitchFamily="34" charset="0"/>
            </a:rPr>
            <a:t>Annexe : Revue de littérature / classification des attaques</a:t>
          </a:r>
          <a:endParaRPr lang="en-CA" sz="2000" kern="1200" dirty="0"/>
        </a:p>
      </dsp:txBody>
      <dsp:txXfrm>
        <a:off x="10006144" y="1758837"/>
        <a:ext cx="1525419" cy="1556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1F554-4394-43EE-AB0C-78551D2C5ACB}">
      <dsp:nvSpPr>
        <dsp:cNvPr id="0" name=""/>
        <dsp:cNvSpPr/>
      </dsp:nvSpPr>
      <dsp:spPr>
        <a:xfrm>
          <a:off x="957" y="1300976"/>
          <a:ext cx="2693480" cy="806400"/>
        </a:xfrm>
        <a:prstGeom prst="rect">
          <a:avLst/>
        </a:prstGeom>
        <a:solidFill>
          <a:srgbClr val="C0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fr-CA" sz="2800" b="0" i="0" kern="1200" noProof="0" dirty="0">
              <a:latin typeface="Candara" panose="020E0502030303020204" pitchFamily="34" charset="0"/>
            </a:rPr>
            <a:t>Confidentialité</a:t>
          </a:r>
          <a:r>
            <a:rPr lang="en-CA" sz="2800" b="0" i="0" kern="1200" dirty="0">
              <a:latin typeface="Candara" panose="020E0502030303020204" pitchFamily="34" charset="0"/>
            </a:rPr>
            <a:t> </a:t>
          </a:r>
          <a:endParaRPr lang="en-CA" sz="2800" kern="1200" dirty="0">
            <a:latin typeface="Candara" panose="020E0502030303020204" pitchFamily="34" charset="0"/>
          </a:endParaRPr>
        </a:p>
      </dsp:txBody>
      <dsp:txXfrm>
        <a:off x="957" y="1300976"/>
        <a:ext cx="2693480" cy="806400"/>
      </dsp:txXfrm>
    </dsp:sp>
    <dsp:sp modelId="{B8834E3E-A88F-4CE7-B9B8-80D5CAF59CA4}">
      <dsp:nvSpPr>
        <dsp:cNvPr id="0" name=""/>
        <dsp:cNvSpPr/>
      </dsp:nvSpPr>
      <dsp:spPr>
        <a:xfrm>
          <a:off x="957" y="2107376"/>
          <a:ext cx="2693480" cy="1383479"/>
        </a:xfrm>
        <a:prstGeom prst="rect">
          <a:avLst/>
        </a:prstGeom>
        <a:solidFill>
          <a:srgbClr val="FF0000">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0" indent="0" algn="l" defTabSz="1244600">
            <a:lnSpc>
              <a:spcPct val="90000"/>
            </a:lnSpc>
            <a:spcBef>
              <a:spcPct val="0"/>
            </a:spcBef>
            <a:spcAft>
              <a:spcPct val="35000"/>
            </a:spcAft>
            <a:buNone/>
          </a:pPr>
          <a:r>
            <a:rPr lang="fr-FR" sz="2000" b="0" i="0" kern="1200" dirty="0">
              <a:solidFill>
                <a:schemeClr val="tx1"/>
              </a:solidFill>
              <a:latin typeface="Candara" panose="020E0502030303020204" pitchFamily="34" charset="0"/>
              <a:ea typeface="+mn-ea"/>
              <a:cs typeface="+mn-cs"/>
            </a:rPr>
            <a:t>Une information n’est accessible qu’aux personnes autorisées.</a:t>
          </a:r>
          <a:endParaRPr lang="fr-CA" sz="2000" b="0" i="0" kern="1200" noProof="0" dirty="0">
            <a:solidFill>
              <a:schemeClr val="tx1"/>
            </a:solidFill>
            <a:latin typeface="Candara" panose="020E0502030303020204" pitchFamily="34" charset="0"/>
            <a:ea typeface="+mn-ea"/>
            <a:cs typeface="+mn-cs"/>
          </a:endParaRPr>
        </a:p>
      </dsp:txBody>
      <dsp:txXfrm>
        <a:off x="957" y="2107376"/>
        <a:ext cx="2693480" cy="1383479"/>
      </dsp:txXfrm>
    </dsp:sp>
    <dsp:sp modelId="{5E8580FD-2EB0-47B6-BEEE-9BCE0F3AA13A}">
      <dsp:nvSpPr>
        <dsp:cNvPr id="0" name=""/>
        <dsp:cNvSpPr/>
      </dsp:nvSpPr>
      <dsp:spPr>
        <a:xfrm>
          <a:off x="3083524" y="1300975"/>
          <a:ext cx="2905726" cy="806400"/>
        </a:xfrm>
        <a:prstGeom prst="rect">
          <a:avLst/>
        </a:prstGeom>
        <a:solidFill>
          <a:schemeClr val="accent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fr-CA" sz="2800" b="0" i="0" kern="1200" noProof="0" dirty="0"/>
            <a:t>Intégrité</a:t>
          </a:r>
          <a:endParaRPr lang="fr-CA" sz="2800" kern="1200" noProof="0" dirty="0">
            <a:latin typeface="Candara" panose="020E0502030303020204" pitchFamily="34" charset="0"/>
          </a:endParaRPr>
        </a:p>
      </dsp:txBody>
      <dsp:txXfrm>
        <a:off x="3083524" y="1300975"/>
        <a:ext cx="2905726" cy="806400"/>
      </dsp:txXfrm>
    </dsp:sp>
    <dsp:sp modelId="{EC5CF6E1-761D-43F8-992E-C77AB87F6BE6}">
      <dsp:nvSpPr>
        <dsp:cNvPr id="0" name=""/>
        <dsp:cNvSpPr/>
      </dsp:nvSpPr>
      <dsp:spPr>
        <a:xfrm>
          <a:off x="3071525" y="2107376"/>
          <a:ext cx="2929725" cy="1383479"/>
        </a:xfrm>
        <a:prstGeom prst="rect">
          <a:avLst/>
        </a:prstGeom>
        <a:solidFill>
          <a:schemeClr val="accent1">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fr-FR" sz="2000" b="0" i="0" kern="1200" dirty="0">
              <a:solidFill>
                <a:prstClr val="black"/>
              </a:solidFill>
              <a:latin typeface="Candara" panose="020E0502030303020204" pitchFamily="34" charset="0"/>
              <a:ea typeface="+mn-ea"/>
              <a:cs typeface="+mn-cs"/>
            </a:rPr>
            <a:t>Une donnée reste exacte et consistante à travers son cycle de vie.</a:t>
          </a:r>
          <a:endParaRPr lang="en-CA" sz="2000" b="0" i="0" kern="1200" dirty="0">
            <a:solidFill>
              <a:prstClr val="black"/>
            </a:solidFill>
            <a:latin typeface="Candara" panose="020E0502030303020204" pitchFamily="34" charset="0"/>
            <a:ea typeface="+mn-ea"/>
            <a:cs typeface="+mn-cs"/>
          </a:endParaRPr>
        </a:p>
      </dsp:txBody>
      <dsp:txXfrm>
        <a:off x="3071525" y="2107376"/>
        <a:ext cx="2929725" cy="1383479"/>
      </dsp:txXfrm>
    </dsp:sp>
    <dsp:sp modelId="{0ACD4D09-9055-4C8C-B45A-1127D4C41846}">
      <dsp:nvSpPr>
        <dsp:cNvPr id="0" name=""/>
        <dsp:cNvSpPr/>
      </dsp:nvSpPr>
      <dsp:spPr>
        <a:xfrm>
          <a:off x="6378338" y="1300975"/>
          <a:ext cx="2693480" cy="806400"/>
        </a:xfrm>
        <a:prstGeom prst="rect">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fr-CA" sz="2800" b="0" i="0" kern="1200" noProof="0" dirty="0"/>
            <a:t>Disponibilité</a:t>
          </a:r>
          <a:endParaRPr lang="fr-CA" sz="2800" kern="1200" noProof="0" dirty="0">
            <a:latin typeface="Candara" panose="020E0502030303020204" pitchFamily="34" charset="0"/>
          </a:endParaRPr>
        </a:p>
      </dsp:txBody>
      <dsp:txXfrm>
        <a:off x="6378338" y="1300975"/>
        <a:ext cx="2693480" cy="806400"/>
      </dsp:txXfrm>
    </dsp:sp>
    <dsp:sp modelId="{D921CA72-7E7B-406F-B39A-5F181657D60E}">
      <dsp:nvSpPr>
        <dsp:cNvPr id="0" name=""/>
        <dsp:cNvSpPr/>
      </dsp:nvSpPr>
      <dsp:spPr>
        <a:xfrm>
          <a:off x="6378338" y="2107376"/>
          <a:ext cx="2693480" cy="1383479"/>
        </a:xfrm>
        <a:prstGeom prst="rect">
          <a:avLst/>
        </a:prstGeom>
        <a:solidFill>
          <a:schemeClr val="accent4">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fr-FR" sz="2000" b="0" i="0" kern="1200" dirty="0">
              <a:solidFill>
                <a:prstClr val="black"/>
              </a:solidFill>
              <a:latin typeface="Candara" panose="020E0502030303020204" pitchFamily="34" charset="0"/>
              <a:ea typeface="+mn-ea"/>
              <a:cs typeface="+mn-cs"/>
            </a:rPr>
            <a:t>Un système ou une donnée est accessible en un temps défini.</a:t>
          </a:r>
          <a:endParaRPr lang="en-CA" sz="2000" b="0" i="0" kern="1200" dirty="0">
            <a:solidFill>
              <a:prstClr val="black"/>
            </a:solidFill>
            <a:latin typeface="Candara" panose="020E0502030303020204" pitchFamily="34" charset="0"/>
            <a:ea typeface="+mn-ea"/>
            <a:cs typeface="+mn-cs"/>
          </a:endParaRPr>
        </a:p>
      </dsp:txBody>
      <dsp:txXfrm>
        <a:off x="6378338" y="2107376"/>
        <a:ext cx="2693480" cy="13834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1F554-4394-43EE-AB0C-78551D2C5ACB}">
      <dsp:nvSpPr>
        <dsp:cNvPr id="0" name=""/>
        <dsp:cNvSpPr/>
      </dsp:nvSpPr>
      <dsp:spPr>
        <a:xfrm>
          <a:off x="0" y="286512"/>
          <a:ext cx="3456057" cy="1036800"/>
        </a:xfrm>
        <a:prstGeom prst="rect">
          <a:avLst/>
        </a:prstGeom>
        <a:solidFill>
          <a:srgbClr val="C0000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fr-CA" sz="3600" b="0" i="0" kern="1200" noProof="0" dirty="0">
              <a:latin typeface="Candara" panose="020E0502030303020204" pitchFamily="34" charset="0"/>
            </a:rPr>
            <a:t>Confidentialité</a:t>
          </a:r>
          <a:r>
            <a:rPr lang="en-CA" sz="3600" b="0" i="0" kern="1200" dirty="0">
              <a:latin typeface="Candara" panose="020E0502030303020204" pitchFamily="34" charset="0"/>
            </a:rPr>
            <a:t> </a:t>
          </a:r>
          <a:endParaRPr lang="en-CA" sz="3600" kern="1200" dirty="0">
            <a:latin typeface="Candara" panose="020E0502030303020204" pitchFamily="34" charset="0"/>
          </a:endParaRPr>
        </a:p>
      </dsp:txBody>
      <dsp:txXfrm>
        <a:off x="0" y="286512"/>
        <a:ext cx="3456057" cy="1036800"/>
      </dsp:txXfrm>
    </dsp:sp>
    <dsp:sp modelId="{B8834E3E-A88F-4CE7-B9B8-80D5CAF59CA4}">
      <dsp:nvSpPr>
        <dsp:cNvPr id="0" name=""/>
        <dsp:cNvSpPr/>
      </dsp:nvSpPr>
      <dsp:spPr>
        <a:xfrm>
          <a:off x="0" y="1323312"/>
          <a:ext cx="3456057" cy="1581120"/>
        </a:xfrm>
        <a:prstGeom prst="rect">
          <a:avLst/>
        </a:prstGeom>
        <a:solidFill>
          <a:srgbClr val="FF0000">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0" indent="0" algn="ctr" defTabSz="1244600">
            <a:lnSpc>
              <a:spcPct val="90000"/>
            </a:lnSpc>
            <a:spcBef>
              <a:spcPct val="0"/>
            </a:spcBef>
            <a:spcAft>
              <a:spcPct val="35000"/>
            </a:spcAft>
            <a:buNone/>
          </a:pPr>
          <a:r>
            <a:rPr lang="fr-FR" sz="2000" b="0" i="0" kern="1200" dirty="0">
              <a:solidFill>
                <a:schemeClr val="tx1"/>
              </a:solidFill>
              <a:latin typeface="Candara" panose="020E0502030303020204" pitchFamily="34" charset="0"/>
              <a:ea typeface="+mn-ea"/>
              <a:cs typeface="+mn-cs"/>
            </a:rPr>
            <a:t>Une information n’est accessible qu’aux personnes autorisées.</a:t>
          </a:r>
          <a:endParaRPr lang="fr-CA" sz="2000" b="0" i="0" kern="1200" noProof="0" dirty="0">
            <a:solidFill>
              <a:schemeClr val="tx1"/>
            </a:solidFill>
            <a:latin typeface="Candara" panose="020E0502030303020204" pitchFamily="34" charset="0"/>
            <a:ea typeface="+mn-ea"/>
            <a:cs typeface="+mn-cs"/>
          </a:endParaRPr>
        </a:p>
      </dsp:txBody>
      <dsp:txXfrm>
        <a:off x="0" y="1323312"/>
        <a:ext cx="3456057" cy="1581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580FD-2EB0-47B6-BEEE-9BCE0F3AA13A}">
      <dsp:nvSpPr>
        <dsp:cNvPr id="0" name=""/>
        <dsp:cNvSpPr/>
      </dsp:nvSpPr>
      <dsp:spPr>
        <a:xfrm>
          <a:off x="7458" y="762349"/>
          <a:ext cx="2803696" cy="922655"/>
        </a:xfrm>
        <a:prstGeom prst="rect">
          <a:avLst/>
        </a:prstGeom>
        <a:solidFill>
          <a:schemeClr val="accent1"/>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None/>
          </a:pPr>
          <a:r>
            <a:rPr lang="fr-CA" sz="3900" b="0" i="0" kern="1200" noProof="0" dirty="0"/>
            <a:t>Intégrité</a:t>
          </a:r>
          <a:endParaRPr lang="fr-CA" sz="3900" kern="1200" noProof="0" dirty="0">
            <a:latin typeface="Candara" panose="020E0502030303020204" pitchFamily="34" charset="0"/>
          </a:endParaRPr>
        </a:p>
      </dsp:txBody>
      <dsp:txXfrm>
        <a:off x="7458" y="762349"/>
        <a:ext cx="2803696" cy="922655"/>
      </dsp:txXfrm>
    </dsp:sp>
    <dsp:sp modelId="{EC5CF6E1-761D-43F8-992E-C77AB87F6BE6}">
      <dsp:nvSpPr>
        <dsp:cNvPr id="0" name=""/>
        <dsp:cNvSpPr/>
      </dsp:nvSpPr>
      <dsp:spPr>
        <a:xfrm>
          <a:off x="1576" y="1685005"/>
          <a:ext cx="2815460" cy="1712880"/>
        </a:xfrm>
        <a:prstGeom prst="rect">
          <a:avLst/>
        </a:prstGeom>
        <a:solidFill>
          <a:schemeClr val="accent1">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fr-FR" sz="2000" b="0" i="0" kern="1200" dirty="0">
              <a:solidFill>
                <a:prstClr val="black"/>
              </a:solidFill>
              <a:latin typeface="Candara" panose="020E0502030303020204" pitchFamily="34" charset="0"/>
              <a:ea typeface="+mn-ea"/>
              <a:cs typeface="+mn-cs"/>
            </a:rPr>
            <a:t>Une donnée reste exacte et consistante à travers son cycle de vie.</a:t>
          </a:r>
          <a:endParaRPr lang="en-CA" sz="2000" b="0" i="0" kern="1200" dirty="0">
            <a:solidFill>
              <a:prstClr val="black"/>
            </a:solidFill>
            <a:latin typeface="Candara" panose="020E0502030303020204" pitchFamily="34" charset="0"/>
            <a:ea typeface="+mn-ea"/>
            <a:cs typeface="+mn-cs"/>
          </a:endParaRPr>
        </a:p>
      </dsp:txBody>
      <dsp:txXfrm>
        <a:off x="1576" y="1685005"/>
        <a:ext cx="2815460" cy="17128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D4D09-9055-4C8C-B45A-1127D4C41846}">
      <dsp:nvSpPr>
        <dsp:cNvPr id="0" name=""/>
        <dsp:cNvSpPr/>
      </dsp:nvSpPr>
      <dsp:spPr>
        <a:xfrm>
          <a:off x="0" y="546932"/>
          <a:ext cx="2737963" cy="979200"/>
        </a:xfrm>
        <a:prstGeom prst="rect">
          <a:avLst/>
        </a:prstGeom>
        <a:solidFill>
          <a:schemeClr val="accent4">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fr-CA" sz="3400" b="0" i="0" kern="1200" noProof="0" dirty="0"/>
            <a:t>Disponibilité</a:t>
          </a:r>
          <a:endParaRPr lang="fr-CA" sz="3400" kern="1200" noProof="0" dirty="0">
            <a:latin typeface="Candara" panose="020E0502030303020204" pitchFamily="34" charset="0"/>
          </a:endParaRPr>
        </a:p>
      </dsp:txBody>
      <dsp:txXfrm>
        <a:off x="0" y="546932"/>
        <a:ext cx="2737963" cy="979200"/>
      </dsp:txXfrm>
    </dsp:sp>
    <dsp:sp modelId="{D921CA72-7E7B-406F-B39A-5F181657D60E}">
      <dsp:nvSpPr>
        <dsp:cNvPr id="0" name=""/>
        <dsp:cNvSpPr/>
      </dsp:nvSpPr>
      <dsp:spPr>
        <a:xfrm>
          <a:off x="0" y="1526133"/>
          <a:ext cx="2737963" cy="1493279"/>
        </a:xfrm>
        <a:prstGeom prst="rect">
          <a:avLst/>
        </a:prstGeom>
        <a:solidFill>
          <a:schemeClr val="accent4">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0" lvl="0" indent="0" algn="just" defTabSz="1244600">
            <a:lnSpc>
              <a:spcPct val="90000"/>
            </a:lnSpc>
            <a:spcBef>
              <a:spcPct val="0"/>
            </a:spcBef>
            <a:spcAft>
              <a:spcPct val="35000"/>
            </a:spcAft>
            <a:buFont typeface="Wingdings" panose="05000000000000000000" pitchFamily="2" charset="2"/>
            <a:buNone/>
          </a:pPr>
          <a:r>
            <a:rPr lang="fr-FR" sz="2000" b="0" i="0" kern="1200" dirty="0">
              <a:solidFill>
                <a:prstClr val="black"/>
              </a:solidFill>
              <a:latin typeface="Candara" panose="020E0502030303020204" pitchFamily="34" charset="0"/>
              <a:ea typeface="+mn-ea"/>
              <a:cs typeface="+mn-cs"/>
            </a:rPr>
            <a:t>Un système ou une donnée est accessible en un temps défini.</a:t>
          </a:r>
          <a:endParaRPr lang="en-CA" sz="2000" b="0" i="0" kern="1200" dirty="0">
            <a:solidFill>
              <a:prstClr val="black"/>
            </a:solidFill>
            <a:latin typeface="Candara" panose="020E0502030303020204" pitchFamily="34" charset="0"/>
            <a:ea typeface="+mn-ea"/>
            <a:cs typeface="+mn-cs"/>
          </a:endParaRPr>
        </a:p>
      </dsp:txBody>
      <dsp:txXfrm>
        <a:off x="0" y="1526133"/>
        <a:ext cx="2737963" cy="14932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C2A68-1DDF-5B44-8CBF-6C25C2713501}">
      <dsp:nvSpPr>
        <dsp:cNvPr id="0" name=""/>
        <dsp:cNvSpPr/>
      </dsp:nvSpPr>
      <dsp:spPr>
        <a:xfrm>
          <a:off x="2024506" y="202898"/>
          <a:ext cx="2255973" cy="2356045"/>
        </a:xfrm>
        <a:prstGeom prst="ellipse">
          <a:avLst/>
        </a:prstGeom>
        <a:solidFill>
          <a:schemeClr val="accent4">
            <a:lumMod val="60000"/>
            <a:lumOff val="40000"/>
            <a:alpha val="9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fr-FR" sz="2900" kern="1200" dirty="0">
              <a:latin typeface="Candara" panose="020E0502030303020204" pitchFamily="34" charset="0"/>
            </a:rPr>
            <a:t>Signatures</a:t>
          </a:r>
        </a:p>
      </dsp:txBody>
      <dsp:txXfrm>
        <a:off x="2325303" y="615206"/>
        <a:ext cx="1654380" cy="1060220"/>
      </dsp:txXfrm>
    </dsp:sp>
    <dsp:sp modelId="{64EF9602-498B-6445-BF9F-D6CE310E532E}">
      <dsp:nvSpPr>
        <dsp:cNvPr id="0" name=""/>
        <dsp:cNvSpPr/>
      </dsp:nvSpPr>
      <dsp:spPr>
        <a:xfrm>
          <a:off x="2764457" y="1692707"/>
          <a:ext cx="2788285" cy="2788285"/>
        </a:xfrm>
        <a:prstGeom prst="ellipse">
          <a:avLst/>
        </a:prstGeom>
        <a:solidFill>
          <a:schemeClr val="accent6">
            <a:lumMod val="60000"/>
            <a:lumOff val="40000"/>
            <a:alpha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fr-FR" sz="2900" kern="1200" dirty="0">
              <a:latin typeface="Candara" panose="020E0502030303020204" pitchFamily="34" charset="0"/>
            </a:rPr>
            <a:t>Analyse humaine</a:t>
          </a:r>
        </a:p>
      </dsp:txBody>
      <dsp:txXfrm>
        <a:off x="3617207" y="2413014"/>
        <a:ext cx="1672971" cy="1533556"/>
      </dsp:txXfrm>
    </dsp:sp>
    <dsp:sp modelId="{372FE5C0-41E1-094B-8DE9-A82528FEC061}">
      <dsp:nvSpPr>
        <dsp:cNvPr id="0" name=""/>
        <dsp:cNvSpPr/>
      </dsp:nvSpPr>
      <dsp:spPr>
        <a:xfrm>
          <a:off x="987757" y="1902735"/>
          <a:ext cx="2317260" cy="2368230"/>
        </a:xfrm>
        <a:prstGeom prst="ellipse">
          <a:avLst/>
        </a:prstGeom>
        <a:solidFill>
          <a:schemeClr val="accent2">
            <a:alpha val="7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r>
            <a:rPr lang="fr-FR" sz="2900" kern="1200" dirty="0">
              <a:latin typeface="Candara" panose="020E0502030303020204" pitchFamily="34" charset="0"/>
            </a:rPr>
            <a:t>Règles</a:t>
          </a:r>
        </a:p>
      </dsp:txBody>
      <dsp:txXfrm>
        <a:off x="1205966" y="2514527"/>
        <a:ext cx="1390356" cy="13025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FFB21-C5DA-CE45-ACB9-AFD0E57709A6}">
      <dsp:nvSpPr>
        <dsp:cNvPr id="0" name=""/>
        <dsp:cNvSpPr/>
      </dsp:nvSpPr>
      <dsp:spPr>
        <a:xfrm>
          <a:off x="2545000" y="58793"/>
          <a:ext cx="2822098" cy="2822098"/>
        </a:xfrm>
        <a:prstGeom prst="ellipse">
          <a:avLst/>
        </a:prstGeom>
        <a:solidFill>
          <a:srgbClr val="00B0F0">
            <a:alpha val="85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fr-FR" sz="2300" kern="1200" dirty="0"/>
            <a:t>Le </a:t>
          </a:r>
          <a:r>
            <a:rPr lang="en-US" sz="2300" kern="1200" noProof="0" dirty="0"/>
            <a:t>Big</a:t>
          </a:r>
          <a:r>
            <a:rPr lang="fr-FR" sz="2300" kern="1200" dirty="0"/>
            <a:t> Data</a:t>
          </a:r>
        </a:p>
      </dsp:txBody>
      <dsp:txXfrm>
        <a:off x="2921280" y="552660"/>
        <a:ext cx="2069538" cy="1269944"/>
      </dsp:txXfrm>
    </dsp:sp>
    <dsp:sp modelId="{826AEF21-5FFC-F345-A085-C676C80EB595}">
      <dsp:nvSpPr>
        <dsp:cNvPr id="0" name=""/>
        <dsp:cNvSpPr/>
      </dsp:nvSpPr>
      <dsp:spPr>
        <a:xfrm>
          <a:off x="3706190" y="1822605"/>
          <a:ext cx="2822098" cy="2822098"/>
        </a:xfrm>
        <a:prstGeom prst="ellipse">
          <a:avLst/>
        </a:prstGeom>
        <a:solidFill>
          <a:srgbClr val="00B050">
            <a:alpha val="71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fr-FR" sz="2300" kern="1200" dirty="0"/>
            <a:t>Apprentissage machine</a:t>
          </a:r>
        </a:p>
      </dsp:txBody>
      <dsp:txXfrm>
        <a:off x="4569282" y="2551647"/>
        <a:ext cx="1693258" cy="1552154"/>
      </dsp:txXfrm>
    </dsp:sp>
    <dsp:sp modelId="{F0C9AC96-437B-564A-B542-3628EF487D30}">
      <dsp:nvSpPr>
        <dsp:cNvPr id="0" name=""/>
        <dsp:cNvSpPr/>
      </dsp:nvSpPr>
      <dsp:spPr>
        <a:xfrm>
          <a:off x="1526693" y="1822605"/>
          <a:ext cx="2822098" cy="2822098"/>
        </a:xfrm>
        <a:prstGeom prst="ellipse">
          <a:avLst/>
        </a:prstGeom>
        <a:solidFill>
          <a:schemeClr val="accent4">
            <a:lumMod val="60000"/>
            <a:lumOff val="40000"/>
            <a:alpha val="8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fr-FR" sz="2300" kern="1200" dirty="0"/>
            <a:t>Analyse de sécurité</a:t>
          </a:r>
        </a:p>
      </dsp:txBody>
      <dsp:txXfrm>
        <a:off x="1792441" y="2551647"/>
        <a:ext cx="1693258" cy="15521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1F554-4394-43EE-AB0C-78551D2C5ACB}">
      <dsp:nvSpPr>
        <dsp:cNvPr id="0" name=""/>
        <dsp:cNvSpPr/>
      </dsp:nvSpPr>
      <dsp:spPr>
        <a:xfrm>
          <a:off x="2835" y="544840"/>
          <a:ext cx="2764361" cy="109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fr-CA" sz="3800" kern="1200" dirty="0">
              <a:latin typeface="Candara" panose="020E0502030303020204" pitchFamily="34" charset="0"/>
            </a:rPr>
            <a:t>Pourquoi ?</a:t>
          </a:r>
          <a:endParaRPr lang="en-CA" sz="3800" kern="1200" dirty="0">
            <a:latin typeface="Candara" panose="020E0502030303020204" pitchFamily="34" charset="0"/>
          </a:endParaRPr>
        </a:p>
      </dsp:txBody>
      <dsp:txXfrm>
        <a:off x="2835" y="544840"/>
        <a:ext cx="2764361" cy="1094400"/>
      </dsp:txXfrm>
    </dsp:sp>
    <dsp:sp modelId="{B8834E3E-A88F-4CE7-B9B8-80D5CAF59CA4}">
      <dsp:nvSpPr>
        <dsp:cNvPr id="0" name=""/>
        <dsp:cNvSpPr/>
      </dsp:nvSpPr>
      <dsp:spPr>
        <a:xfrm>
          <a:off x="2835" y="1639241"/>
          <a:ext cx="2764361" cy="26077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Font typeface="Wingdings" panose="05000000000000000000" pitchFamily="2" charset="2"/>
            <a:buChar char="§"/>
          </a:pPr>
          <a:r>
            <a:rPr lang="fr-CA" sz="2800" kern="1200" noProof="0" dirty="0">
              <a:latin typeface="Candara" panose="020E0502030303020204" pitchFamily="34" charset="0"/>
            </a:rPr>
            <a:t>Prédiction </a:t>
          </a:r>
        </a:p>
        <a:p>
          <a:pPr marL="285750" lvl="1" indent="-285750" algn="l" defTabSz="1244600">
            <a:lnSpc>
              <a:spcPct val="90000"/>
            </a:lnSpc>
            <a:spcBef>
              <a:spcPct val="0"/>
            </a:spcBef>
            <a:spcAft>
              <a:spcPct val="15000"/>
            </a:spcAft>
            <a:buFont typeface="Wingdings" panose="05000000000000000000" pitchFamily="2" charset="2"/>
            <a:buChar char="§"/>
          </a:pPr>
          <a:r>
            <a:rPr lang="fr-CA" sz="2800" kern="1200" noProof="0" dirty="0">
              <a:latin typeface="Candara" panose="020E0502030303020204" pitchFamily="34" charset="0"/>
            </a:rPr>
            <a:t>Prévention </a:t>
          </a:r>
        </a:p>
        <a:p>
          <a:pPr marL="285750" lvl="1" indent="-285750" algn="l" defTabSz="1244600">
            <a:lnSpc>
              <a:spcPct val="90000"/>
            </a:lnSpc>
            <a:spcBef>
              <a:spcPct val="0"/>
            </a:spcBef>
            <a:spcAft>
              <a:spcPct val="15000"/>
            </a:spcAft>
            <a:buFont typeface="Wingdings" panose="05000000000000000000" pitchFamily="2" charset="2"/>
            <a:buChar char="§"/>
          </a:pPr>
          <a:r>
            <a:rPr lang="fr-CA" sz="2800" kern="1200" noProof="0" dirty="0">
              <a:latin typeface="Candara" panose="020E0502030303020204" pitchFamily="34" charset="0"/>
            </a:rPr>
            <a:t>Détection </a:t>
          </a:r>
        </a:p>
        <a:p>
          <a:pPr marL="285750" lvl="1" indent="-285750" algn="l" defTabSz="1244600">
            <a:lnSpc>
              <a:spcPct val="90000"/>
            </a:lnSpc>
            <a:spcBef>
              <a:spcPct val="0"/>
            </a:spcBef>
            <a:spcAft>
              <a:spcPct val="15000"/>
            </a:spcAft>
            <a:buFont typeface="Wingdings" panose="05000000000000000000" pitchFamily="2" charset="2"/>
            <a:buChar char="§"/>
          </a:pPr>
          <a:r>
            <a:rPr lang="fr-CA" sz="2800" kern="1200" noProof="0" dirty="0">
              <a:latin typeface="Candara" panose="020E0502030303020204" pitchFamily="34" charset="0"/>
            </a:rPr>
            <a:t>Réponse </a:t>
          </a:r>
        </a:p>
        <a:p>
          <a:pPr marL="285750" lvl="1" indent="-285750" algn="l" defTabSz="1244600">
            <a:lnSpc>
              <a:spcPct val="90000"/>
            </a:lnSpc>
            <a:spcBef>
              <a:spcPct val="0"/>
            </a:spcBef>
            <a:spcAft>
              <a:spcPct val="15000"/>
            </a:spcAft>
            <a:buFont typeface="Wingdings" panose="05000000000000000000" pitchFamily="2" charset="2"/>
            <a:buChar char="§"/>
          </a:pPr>
          <a:r>
            <a:rPr lang="fr-CA" sz="2800" kern="1200" noProof="0" dirty="0">
              <a:latin typeface="Candara" panose="020E0502030303020204" pitchFamily="34" charset="0"/>
            </a:rPr>
            <a:t>Surveillance</a:t>
          </a:r>
        </a:p>
      </dsp:txBody>
      <dsp:txXfrm>
        <a:off x="2835" y="1639241"/>
        <a:ext cx="2764361" cy="2607750"/>
      </dsp:txXfrm>
    </dsp:sp>
    <dsp:sp modelId="{5E8580FD-2EB0-47B6-BEEE-9BCE0F3AA13A}">
      <dsp:nvSpPr>
        <dsp:cNvPr id="0" name=""/>
        <dsp:cNvSpPr/>
      </dsp:nvSpPr>
      <dsp:spPr>
        <a:xfrm>
          <a:off x="3154207" y="544840"/>
          <a:ext cx="2764361" cy="109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fr-CA" sz="3800" kern="1200" dirty="0">
              <a:latin typeface="Candara" panose="020E0502030303020204" pitchFamily="34" charset="0"/>
            </a:rPr>
            <a:t>Quoi?</a:t>
          </a:r>
          <a:endParaRPr lang="en-CA" sz="3800" kern="1200" dirty="0">
            <a:latin typeface="Candara" panose="020E0502030303020204" pitchFamily="34" charset="0"/>
          </a:endParaRPr>
        </a:p>
      </dsp:txBody>
      <dsp:txXfrm>
        <a:off x="3154207" y="544840"/>
        <a:ext cx="2764361" cy="1094400"/>
      </dsp:txXfrm>
    </dsp:sp>
    <dsp:sp modelId="{EC5CF6E1-761D-43F8-992E-C77AB87F6BE6}">
      <dsp:nvSpPr>
        <dsp:cNvPr id="0" name=""/>
        <dsp:cNvSpPr/>
      </dsp:nvSpPr>
      <dsp:spPr>
        <a:xfrm>
          <a:off x="3154207" y="1639241"/>
          <a:ext cx="2764361" cy="26077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Font typeface="Wingdings" panose="05000000000000000000" pitchFamily="2" charset="2"/>
            <a:buChar char="§"/>
          </a:pPr>
          <a:r>
            <a:rPr lang="fr-FR" sz="2800" kern="1200" dirty="0">
              <a:latin typeface="Candara" panose="020E0502030303020204" pitchFamily="34" charset="0"/>
            </a:rPr>
            <a:t>Réseau</a:t>
          </a:r>
          <a:endParaRPr lang="en-CA" sz="2800" kern="1200" dirty="0">
            <a:latin typeface="Candara" panose="020E0502030303020204" pitchFamily="34" charset="0"/>
          </a:endParaRPr>
        </a:p>
        <a:p>
          <a:pPr marL="285750" lvl="1" indent="-285750" algn="l" defTabSz="1244600">
            <a:lnSpc>
              <a:spcPct val="90000"/>
            </a:lnSpc>
            <a:spcBef>
              <a:spcPct val="0"/>
            </a:spcBef>
            <a:spcAft>
              <a:spcPct val="15000"/>
            </a:spcAft>
            <a:buFont typeface="Wingdings" panose="05000000000000000000" pitchFamily="2" charset="2"/>
            <a:buChar char="§"/>
          </a:pPr>
          <a:r>
            <a:rPr lang="en-CA" sz="2800" kern="1200" dirty="0">
              <a:latin typeface="Candara" panose="020E0502030303020204" pitchFamily="34" charset="0"/>
            </a:rPr>
            <a:t>“</a:t>
          </a:r>
          <a:r>
            <a:rPr lang="en-US" sz="2800" kern="1200" noProof="0" dirty="0">
              <a:latin typeface="Candara" panose="020E0502030303020204" pitchFamily="34" charset="0"/>
            </a:rPr>
            <a:t>Endpoint</a:t>
          </a:r>
          <a:r>
            <a:rPr lang="en-CA" sz="2800" kern="1200" dirty="0">
              <a:latin typeface="Candara" panose="020E0502030303020204" pitchFamily="34" charset="0"/>
            </a:rPr>
            <a:t>”</a:t>
          </a:r>
        </a:p>
        <a:p>
          <a:pPr marL="285750" lvl="1" indent="-285750" algn="l" defTabSz="1244600">
            <a:lnSpc>
              <a:spcPct val="90000"/>
            </a:lnSpc>
            <a:spcBef>
              <a:spcPct val="0"/>
            </a:spcBef>
            <a:spcAft>
              <a:spcPct val="15000"/>
            </a:spcAft>
            <a:buFont typeface="Wingdings" panose="05000000000000000000" pitchFamily="2" charset="2"/>
            <a:buChar char="§"/>
          </a:pPr>
          <a:r>
            <a:rPr lang="fr-FR" sz="2800" kern="1200" dirty="0">
              <a:latin typeface="Candara" panose="020E0502030303020204" pitchFamily="34" charset="0"/>
            </a:rPr>
            <a:t>Application</a:t>
          </a:r>
          <a:endParaRPr lang="en-CA" sz="2800" kern="1200" dirty="0">
            <a:latin typeface="Candara" panose="020E0502030303020204" pitchFamily="34" charset="0"/>
          </a:endParaRPr>
        </a:p>
        <a:p>
          <a:pPr marL="285750" lvl="1" indent="-285750" algn="l" defTabSz="1244600">
            <a:lnSpc>
              <a:spcPct val="90000"/>
            </a:lnSpc>
            <a:spcBef>
              <a:spcPct val="0"/>
            </a:spcBef>
            <a:spcAft>
              <a:spcPct val="15000"/>
            </a:spcAft>
            <a:buFont typeface="Wingdings" panose="05000000000000000000" pitchFamily="2" charset="2"/>
            <a:buChar char="§"/>
          </a:pPr>
          <a:r>
            <a:rPr lang="fr-CA" sz="2800" kern="1200" noProof="0" dirty="0">
              <a:latin typeface="Candara" panose="020E0502030303020204" pitchFamily="34" charset="0"/>
            </a:rPr>
            <a:t>Utilisateur</a:t>
          </a:r>
          <a:endParaRPr lang="en-CA" sz="2800" kern="1200" dirty="0">
            <a:latin typeface="Candara" panose="020E0502030303020204" pitchFamily="34" charset="0"/>
          </a:endParaRPr>
        </a:p>
        <a:p>
          <a:pPr marL="285750" lvl="1" indent="-285750" algn="l" defTabSz="1244600">
            <a:lnSpc>
              <a:spcPct val="90000"/>
            </a:lnSpc>
            <a:spcBef>
              <a:spcPct val="0"/>
            </a:spcBef>
            <a:spcAft>
              <a:spcPct val="15000"/>
            </a:spcAft>
            <a:buFont typeface="Wingdings" panose="05000000000000000000" pitchFamily="2" charset="2"/>
            <a:buChar char="§"/>
          </a:pPr>
          <a:r>
            <a:rPr lang="fr-CA" sz="2800" kern="1200" noProof="0" dirty="0">
              <a:latin typeface="Candara" panose="020E0502030303020204" pitchFamily="34" charset="0"/>
            </a:rPr>
            <a:t>Processus</a:t>
          </a:r>
          <a:endParaRPr lang="en-CA" sz="2800" kern="1200" dirty="0">
            <a:latin typeface="Candara" panose="020E0502030303020204" pitchFamily="34" charset="0"/>
          </a:endParaRPr>
        </a:p>
      </dsp:txBody>
      <dsp:txXfrm>
        <a:off x="3154207" y="1639241"/>
        <a:ext cx="2764361" cy="2607750"/>
      </dsp:txXfrm>
    </dsp:sp>
    <dsp:sp modelId="{0ACD4D09-9055-4C8C-B45A-1127D4C41846}">
      <dsp:nvSpPr>
        <dsp:cNvPr id="0" name=""/>
        <dsp:cNvSpPr/>
      </dsp:nvSpPr>
      <dsp:spPr>
        <a:xfrm>
          <a:off x="6305579" y="544840"/>
          <a:ext cx="2764361" cy="109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fr-CA" sz="3800" kern="1200" dirty="0">
              <a:latin typeface="Candara" panose="020E0502030303020204" pitchFamily="34" charset="0"/>
            </a:rPr>
            <a:t>Comment?</a:t>
          </a:r>
          <a:endParaRPr lang="en-CA" sz="3800" kern="1200" dirty="0">
            <a:latin typeface="Candara" panose="020E0502030303020204" pitchFamily="34" charset="0"/>
          </a:endParaRPr>
        </a:p>
      </dsp:txBody>
      <dsp:txXfrm>
        <a:off x="6305579" y="544840"/>
        <a:ext cx="2764361" cy="1094400"/>
      </dsp:txXfrm>
    </dsp:sp>
    <dsp:sp modelId="{D921CA72-7E7B-406F-B39A-5F181657D60E}">
      <dsp:nvSpPr>
        <dsp:cNvPr id="0" name=""/>
        <dsp:cNvSpPr/>
      </dsp:nvSpPr>
      <dsp:spPr>
        <a:xfrm>
          <a:off x="6305579" y="1639241"/>
          <a:ext cx="2764361" cy="26077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fr-CA" sz="2800" kern="1200" dirty="0">
              <a:latin typeface="Candara" panose="020E0502030303020204" pitchFamily="34" charset="0"/>
            </a:rPr>
            <a:t>En temps réel</a:t>
          </a:r>
          <a:endParaRPr lang="en-CA" sz="2800" kern="1200" dirty="0">
            <a:latin typeface="Candara" panose="020E0502030303020204" pitchFamily="34" charset="0"/>
          </a:endParaRPr>
        </a:p>
        <a:p>
          <a:pPr marL="285750" lvl="1" indent="-285750" algn="l" defTabSz="1244600">
            <a:lnSpc>
              <a:spcPct val="90000"/>
            </a:lnSpc>
            <a:spcBef>
              <a:spcPct val="0"/>
            </a:spcBef>
            <a:spcAft>
              <a:spcPct val="15000"/>
            </a:spcAft>
            <a:buChar char="•"/>
          </a:pPr>
          <a:r>
            <a:rPr lang="fr-CA" sz="2800" kern="1200" dirty="0">
              <a:latin typeface="Candara" panose="020E0502030303020204" pitchFamily="34" charset="0"/>
            </a:rPr>
            <a:t>Chaque soir</a:t>
          </a:r>
          <a:endParaRPr lang="en-CA" sz="2800" kern="1200" dirty="0">
            <a:latin typeface="Candara" panose="020E0502030303020204" pitchFamily="34" charset="0"/>
          </a:endParaRPr>
        </a:p>
        <a:p>
          <a:pPr marL="285750" lvl="1" indent="-285750" algn="l" defTabSz="1244600">
            <a:lnSpc>
              <a:spcPct val="90000"/>
            </a:lnSpc>
            <a:spcBef>
              <a:spcPct val="0"/>
            </a:spcBef>
            <a:spcAft>
              <a:spcPct val="15000"/>
            </a:spcAft>
            <a:buChar char="•"/>
          </a:pPr>
          <a:r>
            <a:rPr lang="fr-CA" sz="2800" kern="1200" dirty="0">
              <a:latin typeface="Candara" panose="020E0502030303020204" pitchFamily="34" charset="0"/>
            </a:rPr>
            <a:t>Au repos </a:t>
          </a:r>
          <a:endParaRPr lang="en-CA" sz="2800" kern="1200" dirty="0">
            <a:latin typeface="Candara" panose="020E0502030303020204" pitchFamily="34" charset="0"/>
          </a:endParaRPr>
        </a:p>
      </dsp:txBody>
      <dsp:txXfrm>
        <a:off x="6305579" y="1639241"/>
        <a:ext cx="2764361" cy="2607750"/>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84F484F5-827E-4B0C-B18F-58DE401B60EE}" type="datetimeFigureOut">
              <a:rPr lang="en-CA" smtClean="0"/>
              <a:t>2024-05-21</a:t>
            </a:fld>
            <a:endParaRPr lang="en-CA"/>
          </a:p>
        </p:txBody>
      </p:sp>
      <p:sp>
        <p:nvSpPr>
          <p:cNvPr id="4" name="Espace réservé de l'image des diapositives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3AD1AC7E-1803-455E-91A8-F546DA89345A}" type="slidenum">
              <a:rPr lang="en-CA" smtClean="0"/>
              <a:t>‹#›</a:t>
            </a:fld>
            <a:endParaRPr lang="en-CA"/>
          </a:p>
        </p:txBody>
      </p:sp>
    </p:spTree>
    <p:extLst>
      <p:ext uri="{BB962C8B-B14F-4D97-AF65-F5344CB8AC3E}">
        <p14:creationId xmlns:p14="http://schemas.microsoft.com/office/powerpoint/2010/main" val="331564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fld id="{3AD1AC7E-1803-455E-91A8-F546DA89345A}" type="slidenum">
              <a:rPr lang="en-CA" smtClean="0"/>
              <a:t>3</a:t>
            </a:fld>
            <a:endParaRPr lang="en-CA"/>
          </a:p>
        </p:txBody>
      </p:sp>
    </p:spTree>
    <p:extLst>
      <p:ext uri="{BB962C8B-B14F-4D97-AF65-F5344CB8AC3E}">
        <p14:creationId xmlns:p14="http://schemas.microsoft.com/office/powerpoint/2010/main" val="325602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Espace réservé de l'image des diapositives 1">
            <a:extLst>
              <a:ext uri="{FF2B5EF4-FFF2-40B4-BE49-F238E27FC236}">
                <a16:creationId xmlns:a16="http://schemas.microsoft.com/office/drawing/2014/main" id="{1F2C9B3B-D17A-471C-9E89-5E4A97B59EB8}"/>
              </a:ext>
            </a:extLst>
          </p:cNvPr>
          <p:cNvSpPr>
            <a:spLocks noGrp="1" noRot="1" noChangeAspect="1" noTextEdit="1"/>
          </p:cNvSpPr>
          <p:nvPr>
            <p:ph type="sldImg"/>
          </p:nvPr>
        </p:nvSpPr>
        <p:spPr>
          <a:ln/>
        </p:spPr>
      </p:sp>
      <p:sp>
        <p:nvSpPr>
          <p:cNvPr id="79875" name="Espace réservé des commentaires 2">
            <a:extLst>
              <a:ext uri="{FF2B5EF4-FFF2-40B4-BE49-F238E27FC236}">
                <a16:creationId xmlns:a16="http://schemas.microsoft.com/office/drawing/2014/main" id="{79A57CC6-6929-4110-9ED7-6161D4704C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fr-FR"/>
          </a:p>
        </p:txBody>
      </p:sp>
      <p:sp>
        <p:nvSpPr>
          <p:cNvPr id="79876" name="Espace réservé du numéro de diapositive 3">
            <a:extLst>
              <a:ext uri="{FF2B5EF4-FFF2-40B4-BE49-F238E27FC236}">
                <a16:creationId xmlns:a16="http://schemas.microsoft.com/office/drawing/2014/main" id="{3BECDCA6-1629-42AF-B88E-6451022024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DC0090C-E7E3-422E-9DB6-684AB2F120EF}" type="slidenum">
              <a:rPr lang="fr-FR" altLang="fr-FR"/>
              <a:pPr eaLnBrk="1" hangingPunct="1">
                <a:spcBef>
                  <a:spcPct val="0"/>
                </a:spcBef>
              </a:pPr>
              <a:t>5</a:t>
            </a:fld>
            <a:endParaRPr lang="fr-FR" altLang="fr-FR"/>
          </a:p>
        </p:txBody>
      </p:sp>
    </p:spTree>
    <p:extLst>
      <p:ext uri="{BB962C8B-B14F-4D97-AF65-F5344CB8AC3E}">
        <p14:creationId xmlns:p14="http://schemas.microsoft.com/office/powerpoint/2010/main" val="349289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dirty="0"/>
              <a:t>https://link.springer.com/content/pdf/10.1007%2F978-981-15-1706-8.pdf</a:t>
            </a:r>
          </a:p>
        </p:txBody>
      </p:sp>
      <p:sp>
        <p:nvSpPr>
          <p:cNvPr id="4" name="Espace réservé du numéro de diapositive 3"/>
          <p:cNvSpPr>
            <a:spLocks noGrp="1"/>
          </p:cNvSpPr>
          <p:nvPr>
            <p:ph type="sldNum" sz="quarter" idx="5"/>
          </p:nvPr>
        </p:nvSpPr>
        <p:spPr/>
        <p:txBody>
          <a:bodyPr/>
          <a:lstStyle/>
          <a:p>
            <a:fld id="{3AD1AC7E-1803-455E-91A8-F546DA89345A}" type="slidenum">
              <a:rPr lang="en-CA" smtClean="0"/>
              <a:t>11</a:t>
            </a:fld>
            <a:endParaRPr lang="en-CA"/>
          </a:p>
        </p:txBody>
      </p:sp>
    </p:spTree>
    <p:extLst>
      <p:ext uri="{BB962C8B-B14F-4D97-AF65-F5344CB8AC3E}">
        <p14:creationId xmlns:p14="http://schemas.microsoft.com/office/powerpoint/2010/main" val="169415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CA" dirty="0"/>
          </a:p>
        </p:txBody>
      </p:sp>
      <p:sp>
        <p:nvSpPr>
          <p:cNvPr id="4" name="Espace réservé du numéro de diapositive 3"/>
          <p:cNvSpPr>
            <a:spLocks noGrp="1"/>
          </p:cNvSpPr>
          <p:nvPr>
            <p:ph type="sldNum" sz="quarter" idx="5"/>
          </p:nvPr>
        </p:nvSpPr>
        <p:spPr/>
        <p:txBody>
          <a:bodyPr/>
          <a:lstStyle/>
          <a:p>
            <a:fld id="{3AD1AC7E-1803-455E-91A8-F546DA89345A}" type="slidenum">
              <a:rPr lang="en-CA" smtClean="0"/>
              <a:t>30</a:t>
            </a:fld>
            <a:endParaRPr lang="en-CA"/>
          </a:p>
        </p:txBody>
      </p:sp>
    </p:spTree>
    <p:extLst>
      <p:ext uri="{BB962C8B-B14F-4D97-AF65-F5344CB8AC3E}">
        <p14:creationId xmlns:p14="http://schemas.microsoft.com/office/powerpoint/2010/main" val="2429805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1F4679-6114-4CCE-B140-19928CF4C16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CA"/>
          </a:p>
        </p:txBody>
      </p:sp>
      <p:sp>
        <p:nvSpPr>
          <p:cNvPr id="3" name="Sous-titre 2">
            <a:extLst>
              <a:ext uri="{FF2B5EF4-FFF2-40B4-BE49-F238E27FC236}">
                <a16:creationId xmlns:a16="http://schemas.microsoft.com/office/drawing/2014/main" id="{37B2372E-9C45-48B4-BEE9-2695109035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CA"/>
          </a:p>
        </p:txBody>
      </p:sp>
      <p:sp>
        <p:nvSpPr>
          <p:cNvPr id="4" name="Espace réservé de la date 3">
            <a:extLst>
              <a:ext uri="{FF2B5EF4-FFF2-40B4-BE49-F238E27FC236}">
                <a16:creationId xmlns:a16="http://schemas.microsoft.com/office/drawing/2014/main" id="{C1A341EE-2F52-4B1D-A23C-E71831F6E5DD}"/>
              </a:ext>
            </a:extLst>
          </p:cNvPr>
          <p:cNvSpPr>
            <a:spLocks noGrp="1"/>
          </p:cNvSpPr>
          <p:nvPr>
            <p:ph type="dt" sz="half" idx="10"/>
          </p:nvPr>
        </p:nvSpPr>
        <p:spPr/>
        <p:txBody>
          <a:bodyPr/>
          <a:lstStyle/>
          <a:p>
            <a:fld id="{087B3183-A1FD-4CB8-88A1-689B31C25583}" type="datetime1">
              <a:rPr lang="en-CA" smtClean="0"/>
              <a:t>2024-05-21</a:t>
            </a:fld>
            <a:endParaRPr lang="en-CA"/>
          </a:p>
        </p:txBody>
      </p:sp>
      <p:sp>
        <p:nvSpPr>
          <p:cNvPr id="5" name="Espace réservé du pied de page 4">
            <a:extLst>
              <a:ext uri="{FF2B5EF4-FFF2-40B4-BE49-F238E27FC236}">
                <a16:creationId xmlns:a16="http://schemas.microsoft.com/office/drawing/2014/main" id="{EABA0B4E-4210-4563-95B6-116B2A6A28BF}"/>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41BE22D9-3D4B-4204-B783-FBAC7D53489A}"/>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390369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7712DA-4188-4CAE-A571-B1582725476C}"/>
              </a:ext>
            </a:extLst>
          </p:cNvPr>
          <p:cNvSpPr>
            <a:spLocks noGrp="1"/>
          </p:cNvSpPr>
          <p:nvPr>
            <p:ph type="title"/>
          </p:nvPr>
        </p:nvSpPr>
        <p:spPr/>
        <p:txBody>
          <a:bodyPr/>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A3E32EF6-C39A-4AF7-A2FA-409C733A10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90DD757E-9806-4417-AADA-9D8B43ACEA74}"/>
              </a:ext>
            </a:extLst>
          </p:cNvPr>
          <p:cNvSpPr>
            <a:spLocks noGrp="1"/>
          </p:cNvSpPr>
          <p:nvPr>
            <p:ph type="dt" sz="half" idx="10"/>
          </p:nvPr>
        </p:nvSpPr>
        <p:spPr/>
        <p:txBody>
          <a:bodyPr/>
          <a:lstStyle/>
          <a:p>
            <a:fld id="{86F0D9CC-23E1-4695-A52A-593B00BC479A}" type="datetime1">
              <a:rPr lang="en-CA" smtClean="0"/>
              <a:t>2024-05-21</a:t>
            </a:fld>
            <a:endParaRPr lang="en-CA"/>
          </a:p>
        </p:txBody>
      </p:sp>
      <p:sp>
        <p:nvSpPr>
          <p:cNvPr id="5" name="Espace réservé du pied de page 4">
            <a:extLst>
              <a:ext uri="{FF2B5EF4-FFF2-40B4-BE49-F238E27FC236}">
                <a16:creationId xmlns:a16="http://schemas.microsoft.com/office/drawing/2014/main" id="{8F8E12CA-E231-4627-A44F-B78088242E3D}"/>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20992CB4-DB85-4466-87D8-95DCB64C9378}"/>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216599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8DDB0D7-09E2-4284-8F5A-21CBCDBFBCE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CA"/>
          </a:p>
        </p:txBody>
      </p:sp>
      <p:sp>
        <p:nvSpPr>
          <p:cNvPr id="3" name="Espace réservé du texte vertical 2">
            <a:extLst>
              <a:ext uri="{FF2B5EF4-FFF2-40B4-BE49-F238E27FC236}">
                <a16:creationId xmlns:a16="http://schemas.microsoft.com/office/drawing/2014/main" id="{FB30C6F6-0C10-4C95-9B80-E032F0B1864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DEDDD500-4468-4AC8-8A47-143A4E7F0C92}"/>
              </a:ext>
            </a:extLst>
          </p:cNvPr>
          <p:cNvSpPr>
            <a:spLocks noGrp="1"/>
          </p:cNvSpPr>
          <p:nvPr>
            <p:ph type="dt" sz="half" idx="10"/>
          </p:nvPr>
        </p:nvSpPr>
        <p:spPr/>
        <p:txBody>
          <a:bodyPr/>
          <a:lstStyle/>
          <a:p>
            <a:fld id="{35CE33FC-2312-424A-B493-0D6B0A787B61}" type="datetime1">
              <a:rPr lang="en-CA" smtClean="0"/>
              <a:t>2024-05-21</a:t>
            </a:fld>
            <a:endParaRPr lang="en-CA"/>
          </a:p>
        </p:txBody>
      </p:sp>
      <p:sp>
        <p:nvSpPr>
          <p:cNvPr id="5" name="Espace réservé du pied de page 4">
            <a:extLst>
              <a:ext uri="{FF2B5EF4-FFF2-40B4-BE49-F238E27FC236}">
                <a16:creationId xmlns:a16="http://schemas.microsoft.com/office/drawing/2014/main" id="{6121E5ED-D469-46A1-9721-06183098139D}"/>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F963ECC9-80B3-46B5-88F1-E7523BDCFA12}"/>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45597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959012-EBE3-4395-99A5-BFF4235C1630}"/>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DC910180-A935-460A-979D-CAB69242EE3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25F757F8-BF49-495D-9202-6F0CA674F700}"/>
              </a:ext>
            </a:extLst>
          </p:cNvPr>
          <p:cNvSpPr>
            <a:spLocks noGrp="1"/>
          </p:cNvSpPr>
          <p:nvPr>
            <p:ph type="dt" sz="half" idx="10"/>
          </p:nvPr>
        </p:nvSpPr>
        <p:spPr/>
        <p:txBody>
          <a:bodyPr/>
          <a:lstStyle/>
          <a:p>
            <a:fld id="{99390ECF-FE5A-44F7-9A45-43DD4DAFD066}" type="datetime1">
              <a:rPr lang="en-CA" smtClean="0"/>
              <a:t>2024-05-21</a:t>
            </a:fld>
            <a:endParaRPr lang="en-CA"/>
          </a:p>
        </p:txBody>
      </p:sp>
      <p:sp>
        <p:nvSpPr>
          <p:cNvPr id="5" name="Espace réservé du pied de page 4">
            <a:extLst>
              <a:ext uri="{FF2B5EF4-FFF2-40B4-BE49-F238E27FC236}">
                <a16:creationId xmlns:a16="http://schemas.microsoft.com/office/drawing/2014/main" id="{C8E5A3E4-56D9-4585-A30C-6E58C66983C5}"/>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0C7A8766-F2BE-4F6C-9D8A-455F17BF84A1}"/>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164807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C71124-579E-4B05-9035-CE62375CE65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CA"/>
          </a:p>
        </p:txBody>
      </p:sp>
      <p:sp>
        <p:nvSpPr>
          <p:cNvPr id="3" name="Espace réservé du texte 2">
            <a:extLst>
              <a:ext uri="{FF2B5EF4-FFF2-40B4-BE49-F238E27FC236}">
                <a16:creationId xmlns:a16="http://schemas.microsoft.com/office/drawing/2014/main" id="{17EBF9E9-DBF4-44FD-9D53-9F1E28EA13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1B2F5C4-DEE5-44B0-B789-10AEA5967CB3}"/>
              </a:ext>
            </a:extLst>
          </p:cNvPr>
          <p:cNvSpPr>
            <a:spLocks noGrp="1"/>
          </p:cNvSpPr>
          <p:nvPr>
            <p:ph type="dt" sz="half" idx="10"/>
          </p:nvPr>
        </p:nvSpPr>
        <p:spPr/>
        <p:txBody>
          <a:bodyPr/>
          <a:lstStyle/>
          <a:p>
            <a:fld id="{FC7B9F16-4A9B-4E28-8E76-D9E0FE49DAAA}" type="datetime1">
              <a:rPr lang="en-CA" smtClean="0"/>
              <a:t>2024-05-21</a:t>
            </a:fld>
            <a:endParaRPr lang="en-CA"/>
          </a:p>
        </p:txBody>
      </p:sp>
      <p:sp>
        <p:nvSpPr>
          <p:cNvPr id="5" name="Espace réservé du pied de page 4">
            <a:extLst>
              <a:ext uri="{FF2B5EF4-FFF2-40B4-BE49-F238E27FC236}">
                <a16:creationId xmlns:a16="http://schemas.microsoft.com/office/drawing/2014/main" id="{89D8EB06-5A31-4ACD-B642-721C02BA0DD0}"/>
              </a:ext>
            </a:extLst>
          </p:cNvPr>
          <p:cNvSpPr>
            <a:spLocks noGrp="1"/>
          </p:cNvSpPr>
          <p:nvPr>
            <p:ph type="ftr" sz="quarter" idx="11"/>
          </p:nvPr>
        </p:nvSpPr>
        <p:spPr/>
        <p:txBody>
          <a:bodyPr/>
          <a:lstStyle/>
          <a:p>
            <a:endParaRPr lang="en-CA"/>
          </a:p>
        </p:txBody>
      </p:sp>
      <p:sp>
        <p:nvSpPr>
          <p:cNvPr id="6" name="Espace réservé du numéro de diapositive 5">
            <a:extLst>
              <a:ext uri="{FF2B5EF4-FFF2-40B4-BE49-F238E27FC236}">
                <a16:creationId xmlns:a16="http://schemas.microsoft.com/office/drawing/2014/main" id="{6D1DAF46-9312-4F62-AF45-082DEA6B4411}"/>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283453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324C1-78DF-4127-A806-34EA77DE3056}"/>
              </a:ext>
            </a:extLst>
          </p:cNvPr>
          <p:cNvSpPr>
            <a:spLocks noGrp="1"/>
          </p:cNvSpPr>
          <p:nvPr>
            <p:ph type="title"/>
          </p:nvPr>
        </p:nvSpPr>
        <p:spPr/>
        <p:txBody>
          <a:bodyPr/>
          <a:lstStyle/>
          <a:p>
            <a:r>
              <a:rPr lang="fr-FR"/>
              <a:t>Modifiez le style du titre</a:t>
            </a:r>
            <a:endParaRPr lang="en-CA"/>
          </a:p>
        </p:txBody>
      </p:sp>
      <p:sp>
        <p:nvSpPr>
          <p:cNvPr id="3" name="Espace réservé du contenu 2">
            <a:extLst>
              <a:ext uri="{FF2B5EF4-FFF2-40B4-BE49-F238E27FC236}">
                <a16:creationId xmlns:a16="http://schemas.microsoft.com/office/drawing/2014/main" id="{4FF3EFB3-9B21-41E1-85DC-4BE2620F7B4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contenu 3">
            <a:extLst>
              <a:ext uri="{FF2B5EF4-FFF2-40B4-BE49-F238E27FC236}">
                <a16:creationId xmlns:a16="http://schemas.microsoft.com/office/drawing/2014/main" id="{80FAA2B5-8695-4B21-8332-EB4785E1751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e la date 4">
            <a:extLst>
              <a:ext uri="{FF2B5EF4-FFF2-40B4-BE49-F238E27FC236}">
                <a16:creationId xmlns:a16="http://schemas.microsoft.com/office/drawing/2014/main" id="{09AE1D9E-343A-4252-B725-098CE59EE7DB}"/>
              </a:ext>
            </a:extLst>
          </p:cNvPr>
          <p:cNvSpPr>
            <a:spLocks noGrp="1"/>
          </p:cNvSpPr>
          <p:nvPr>
            <p:ph type="dt" sz="half" idx="10"/>
          </p:nvPr>
        </p:nvSpPr>
        <p:spPr/>
        <p:txBody>
          <a:bodyPr/>
          <a:lstStyle/>
          <a:p>
            <a:fld id="{C3F13C53-5963-4541-B187-74CE09E3589E}" type="datetime1">
              <a:rPr lang="en-CA" smtClean="0"/>
              <a:t>2024-05-21</a:t>
            </a:fld>
            <a:endParaRPr lang="en-CA"/>
          </a:p>
        </p:txBody>
      </p:sp>
      <p:sp>
        <p:nvSpPr>
          <p:cNvPr id="6" name="Espace réservé du pied de page 5">
            <a:extLst>
              <a:ext uri="{FF2B5EF4-FFF2-40B4-BE49-F238E27FC236}">
                <a16:creationId xmlns:a16="http://schemas.microsoft.com/office/drawing/2014/main" id="{2E53BEF7-C3D0-45A0-83BD-AE12AA681534}"/>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5442E878-3247-4CCB-8691-F03601083AF5}"/>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301621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7FF381-1803-4D75-BE43-DF84EE289356}"/>
              </a:ext>
            </a:extLst>
          </p:cNvPr>
          <p:cNvSpPr>
            <a:spLocks noGrp="1"/>
          </p:cNvSpPr>
          <p:nvPr>
            <p:ph type="title"/>
          </p:nvPr>
        </p:nvSpPr>
        <p:spPr>
          <a:xfrm>
            <a:off x="839788" y="365125"/>
            <a:ext cx="10515600" cy="1325563"/>
          </a:xfrm>
        </p:spPr>
        <p:txBody>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BB2A766B-F033-4C95-97DA-69116145C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0622C0D-52DB-4154-9C54-614426C8028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Espace réservé du texte 4">
            <a:extLst>
              <a:ext uri="{FF2B5EF4-FFF2-40B4-BE49-F238E27FC236}">
                <a16:creationId xmlns:a16="http://schemas.microsoft.com/office/drawing/2014/main" id="{DF607E58-F651-4F6B-BF18-39C82F67A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9948317-88E7-4A6F-8103-8703C541F03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Espace réservé de la date 6">
            <a:extLst>
              <a:ext uri="{FF2B5EF4-FFF2-40B4-BE49-F238E27FC236}">
                <a16:creationId xmlns:a16="http://schemas.microsoft.com/office/drawing/2014/main" id="{850CC6BB-4EFF-4C79-B92F-F345F787619F}"/>
              </a:ext>
            </a:extLst>
          </p:cNvPr>
          <p:cNvSpPr>
            <a:spLocks noGrp="1"/>
          </p:cNvSpPr>
          <p:nvPr>
            <p:ph type="dt" sz="half" idx="10"/>
          </p:nvPr>
        </p:nvSpPr>
        <p:spPr/>
        <p:txBody>
          <a:bodyPr/>
          <a:lstStyle/>
          <a:p>
            <a:fld id="{D426EC3A-81A6-43A4-982E-E33602DCA081}" type="datetime1">
              <a:rPr lang="en-CA" smtClean="0"/>
              <a:t>2024-05-21</a:t>
            </a:fld>
            <a:endParaRPr lang="en-CA"/>
          </a:p>
        </p:txBody>
      </p:sp>
      <p:sp>
        <p:nvSpPr>
          <p:cNvPr id="8" name="Espace réservé du pied de page 7">
            <a:extLst>
              <a:ext uri="{FF2B5EF4-FFF2-40B4-BE49-F238E27FC236}">
                <a16:creationId xmlns:a16="http://schemas.microsoft.com/office/drawing/2014/main" id="{F4BBCB37-F779-4B73-ADEB-47E505A50596}"/>
              </a:ext>
            </a:extLst>
          </p:cNvPr>
          <p:cNvSpPr>
            <a:spLocks noGrp="1"/>
          </p:cNvSpPr>
          <p:nvPr>
            <p:ph type="ftr" sz="quarter" idx="11"/>
          </p:nvPr>
        </p:nvSpPr>
        <p:spPr/>
        <p:txBody>
          <a:bodyPr/>
          <a:lstStyle/>
          <a:p>
            <a:endParaRPr lang="en-CA"/>
          </a:p>
        </p:txBody>
      </p:sp>
      <p:sp>
        <p:nvSpPr>
          <p:cNvPr id="9" name="Espace réservé du numéro de diapositive 8">
            <a:extLst>
              <a:ext uri="{FF2B5EF4-FFF2-40B4-BE49-F238E27FC236}">
                <a16:creationId xmlns:a16="http://schemas.microsoft.com/office/drawing/2014/main" id="{BA980356-50C5-4506-BE49-4F0ED7EAD7A4}"/>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265854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D8DA2-C2FA-46A2-9548-3CDD48F7D9FC}"/>
              </a:ext>
            </a:extLst>
          </p:cNvPr>
          <p:cNvSpPr>
            <a:spLocks noGrp="1"/>
          </p:cNvSpPr>
          <p:nvPr>
            <p:ph type="title"/>
          </p:nvPr>
        </p:nvSpPr>
        <p:spPr/>
        <p:txBody>
          <a:bodyPr/>
          <a:lstStyle/>
          <a:p>
            <a:r>
              <a:rPr lang="fr-FR"/>
              <a:t>Modifiez le style du titre</a:t>
            </a:r>
            <a:endParaRPr lang="en-CA"/>
          </a:p>
        </p:txBody>
      </p:sp>
      <p:sp>
        <p:nvSpPr>
          <p:cNvPr id="3" name="Espace réservé de la date 2">
            <a:extLst>
              <a:ext uri="{FF2B5EF4-FFF2-40B4-BE49-F238E27FC236}">
                <a16:creationId xmlns:a16="http://schemas.microsoft.com/office/drawing/2014/main" id="{074F6115-209E-4017-BD5A-EA3A535CC0B2}"/>
              </a:ext>
            </a:extLst>
          </p:cNvPr>
          <p:cNvSpPr>
            <a:spLocks noGrp="1"/>
          </p:cNvSpPr>
          <p:nvPr>
            <p:ph type="dt" sz="half" idx="10"/>
          </p:nvPr>
        </p:nvSpPr>
        <p:spPr/>
        <p:txBody>
          <a:bodyPr/>
          <a:lstStyle/>
          <a:p>
            <a:fld id="{55A47302-3EC2-493A-912F-7090DB566A28}" type="datetime1">
              <a:rPr lang="en-CA" smtClean="0"/>
              <a:t>2024-05-21</a:t>
            </a:fld>
            <a:endParaRPr lang="en-CA"/>
          </a:p>
        </p:txBody>
      </p:sp>
      <p:sp>
        <p:nvSpPr>
          <p:cNvPr id="4" name="Espace réservé du pied de page 3">
            <a:extLst>
              <a:ext uri="{FF2B5EF4-FFF2-40B4-BE49-F238E27FC236}">
                <a16:creationId xmlns:a16="http://schemas.microsoft.com/office/drawing/2014/main" id="{8D1CBC26-D296-4368-A13A-DE28E2BA5406}"/>
              </a:ext>
            </a:extLst>
          </p:cNvPr>
          <p:cNvSpPr>
            <a:spLocks noGrp="1"/>
          </p:cNvSpPr>
          <p:nvPr>
            <p:ph type="ftr" sz="quarter" idx="11"/>
          </p:nvPr>
        </p:nvSpPr>
        <p:spPr/>
        <p:txBody>
          <a:bodyPr/>
          <a:lstStyle/>
          <a:p>
            <a:endParaRPr lang="en-CA"/>
          </a:p>
        </p:txBody>
      </p:sp>
      <p:sp>
        <p:nvSpPr>
          <p:cNvPr id="5" name="Espace réservé du numéro de diapositive 4">
            <a:extLst>
              <a:ext uri="{FF2B5EF4-FFF2-40B4-BE49-F238E27FC236}">
                <a16:creationId xmlns:a16="http://schemas.microsoft.com/office/drawing/2014/main" id="{18E22789-6E3D-42B1-9AFB-C85C31E8FEDC}"/>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248886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2C98201-B7A1-4F58-ACAE-D74998A6CB5A}"/>
              </a:ext>
            </a:extLst>
          </p:cNvPr>
          <p:cNvSpPr>
            <a:spLocks noGrp="1"/>
          </p:cNvSpPr>
          <p:nvPr>
            <p:ph type="dt" sz="half" idx="10"/>
          </p:nvPr>
        </p:nvSpPr>
        <p:spPr/>
        <p:txBody>
          <a:bodyPr/>
          <a:lstStyle/>
          <a:p>
            <a:fld id="{24120D0B-EF48-4BA0-8308-BE5EBA43F5F8}" type="datetime1">
              <a:rPr lang="en-CA" smtClean="0"/>
              <a:t>2024-05-21</a:t>
            </a:fld>
            <a:endParaRPr lang="en-CA"/>
          </a:p>
        </p:txBody>
      </p:sp>
      <p:sp>
        <p:nvSpPr>
          <p:cNvPr id="3" name="Espace réservé du pied de page 2">
            <a:extLst>
              <a:ext uri="{FF2B5EF4-FFF2-40B4-BE49-F238E27FC236}">
                <a16:creationId xmlns:a16="http://schemas.microsoft.com/office/drawing/2014/main" id="{DC892D91-65FA-48C7-9B66-8F6BBC6E9189}"/>
              </a:ext>
            </a:extLst>
          </p:cNvPr>
          <p:cNvSpPr>
            <a:spLocks noGrp="1"/>
          </p:cNvSpPr>
          <p:nvPr>
            <p:ph type="ftr" sz="quarter" idx="11"/>
          </p:nvPr>
        </p:nvSpPr>
        <p:spPr/>
        <p:txBody>
          <a:bodyPr/>
          <a:lstStyle/>
          <a:p>
            <a:endParaRPr lang="en-CA"/>
          </a:p>
        </p:txBody>
      </p:sp>
      <p:sp>
        <p:nvSpPr>
          <p:cNvPr id="4" name="Espace réservé du numéro de diapositive 3">
            <a:extLst>
              <a:ext uri="{FF2B5EF4-FFF2-40B4-BE49-F238E27FC236}">
                <a16:creationId xmlns:a16="http://schemas.microsoft.com/office/drawing/2014/main" id="{F862D515-51CA-422E-AD8F-BBD5FFEDABB8}"/>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3032409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55AA99-D669-4766-AC0B-8354BBA3CFD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du contenu 2">
            <a:extLst>
              <a:ext uri="{FF2B5EF4-FFF2-40B4-BE49-F238E27FC236}">
                <a16:creationId xmlns:a16="http://schemas.microsoft.com/office/drawing/2014/main" id="{58B3C55B-E37F-4F87-A2FC-9FC18EBC8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u texte 3">
            <a:extLst>
              <a:ext uri="{FF2B5EF4-FFF2-40B4-BE49-F238E27FC236}">
                <a16:creationId xmlns:a16="http://schemas.microsoft.com/office/drawing/2014/main" id="{4C9BEB59-57B3-42A5-9E52-3678670C6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A8CFACB-3C9E-4379-AD40-D418F50EC20F}"/>
              </a:ext>
            </a:extLst>
          </p:cNvPr>
          <p:cNvSpPr>
            <a:spLocks noGrp="1"/>
          </p:cNvSpPr>
          <p:nvPr>
            <p:ph type="dt" sz="half" idx="10"/>
          </p:nvPr>
        </p:nvSpPr>
        <p:spPr/>
        <p:txBody>
          <a:bodyPr/>
          <a:lstStyle/>
          <a:p>
            <a:fld id="{0FB9C878-3EEF-4172-9419-5AFDF9DF502D}" type="datetime1">
              <a:rPr lang="en-CA" smtClean="0"/>
              <a:t>2024-05-21</a:t>
            </a:fld>
            <a:endParaRPr lang="en-CA"/>
          </a:p>
        </p:txBody>
      </p:sp>
      <p:sp>
        <p:nvSpPr>
          <p:cNvPr id="6" name="Espace réservé du pied de page 5">
            <a:extLst>
              <a:ext uri="{FF2B5EF4-FFF2-40B4-BE49-F238E27FC236}">
                <a16:creationId xmlns:a16="http://schemas.microsoft.com/office/drawing/2014/main" id="{A35EC1E0-12CF-4592-BC78-CEFA35740FAA}"/>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20AA9F09-8F0D-4472-8899-0DC09193DB44}"/>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141562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B0FEE-6046-477C-82ED-4A9FD2841CA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CA"/>
          </a:p>
        </p:txBody>
      </p:sp>
      <p:sp>
        <p:nvSpPr>
          <p:cNvPr id="3" name="Espace réservé pour une image  2">
            <a:extLst>
              <a:ext uri="{FF2B5EF4-FFF2-40B4-BE49-F238E27FC236}">
                <a16:creationId xmlns:a16="http://schemas.microsoft.com/office/drawing/2014/main" id="{C130DB09-F354-44A4-B955-8276FC845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Espace réservé du texte 3">
            <a:extLst>
              <a:ext uri="{FF2B5EF4-FFF2-40B4-BE49-F238E27FC236}">
                <a16:creationId xmlns:a16="http://schemas.microsoft.com/office/drawing/2014/main" id="{E4C76992-83D2-4D85-9346-80C5999C1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3BAD969-885A-464B-BDE9-313058015B70}"/>
              </a:ext>
            </a:extLst>
          </p:cNvPr>
          <p:cNvSpPr>
            <a:spLocks noGrp="1"/>
          </p:cNvSpPr>
          <p:nvPr>
            <p:ph type="dt" sz="half" idx="10"/>
          </p:nvPr>
        </p:nvSpPr>
        <p:spPr/>
        <p:txBody>
          <a:bodyPr/>
          <a:lstStyle/>
          <a:p>
            <a:fld id="{3A56A8F7-1B9E-48FC-BC00-F3D5BC28639E}" type="datetime1">
              <a:rPr lang="en-CA" smtClean="0"/>
              <a:t>2024-05-21</a:t>
            </a:fld>
            <a:endParaRPr lang="en-CA"/>
          </a:p>
        </p:txBody>
      </p:sp>
      <p:sp>
        <p:nvSpPr>
          <p:cNvPr id="6" name="Espace réservé du pied de page 5">
            <a:extLst>
              <a:ext uri="{FF2B5EF4-FFF2-40B4-BE49-F238E27FC236}">
                <a16:creationId xmlns:a16="http://schemas.microsoft.com/office/drawing/2014/main" id="{C82C196C-5900-4D9D-936A-BAC82E81D1AE}"/>
              </a:ext>
            </a:extLst>
          </p:cNvPr>
          <p:cNvSpPr>
            <a:spLocks noGrp="1"/>
          </p:cNvSpPr>
          <p:nvPr>
            <p:ph type="ftr" sz="quarter" idx="11"/>
          </p:nvPr>
        </p:nvSpPr>
        <p:spPr/>
        <p:txBody>
          <a:bodyPr/>
          <a:lstStyle/>
          <a:p>
            <a:endParaRPr lang="en-CA"/>
          </a:p>
        </p:txBody>
      </p:sp>
      <p:sp>
        <p:nvSpPr>
          <p:cNvPr id="7" name="Espace réservé du numéro de diapositive 6">
            <a:extLst>
              <a:ext uri="{FF2B5EF4-FFF2-40B4-BE49-F238E27FC236}">
                <a16:creationId xmlns:a16="http://schemas.microsoft.com/office/drawing/2014/main" id="{2516A3F5-F11D-4E53-9A90-5C9F546B6AF2}"/>
              </a:ext>
            </a:extLst>
          </p:cNvPr>
          <p:cNvSpPr>
            <a:spLocks noGrp="1"/>
          </p:cNvSpPr>
          <p:nvPr>
            <p:ph type="sldNum" sz="quarter" idx="12"/>
          </p:nvPr>
        </p:nvSpPr>
        <p:spPr/>
        <p:txBody>
          <a:bodyPr/>
          <a:lstStyle/>
          <a:p>
            <a:fld id="{86A1D673-BB0B-4C5A-87D4-0375294486BD}" type="slidenum">
              <a:rPr lang="en-CA" smtClean="0"/>
              <a:t>‹#›</a:t>
            </a:fld>
            <a:endParaRPr lang="en-CA"/>
          </a:p>
        </p:txBody>
      </p:sp>
    </p:spTree>
    <p:extLst>
      <p:ext uri="{BB962C8B-B14F-4D97-AF65-F5344CB8AC3E}">
        <p14:creationId xmlns:p14="http://schemas.microsoft.com/office/powerpoint/2010/main" val="12528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CCAD53-DB75-4C34-8752-876CCB3F2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CA"/>
          </a:p>
        </p:txBody>
      </p:sp>
      <p:sp>
        <p:nvSpPr>
          <p:cNvPr id="3" name="Espace réservé du texte 2">
            <a:extLst>
              <a:ext uri="{FF2B5EF4-FFF2-40B4-BE49-F238E27FC236}">
                <a16:creationId xmlns:a16="http://schemas.microsoft.com/office/drawing/2014/main" id="{336929B0-5F8D-440F-9328-60ABD9A84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4" name="Espace réservé de la date 3">
            <a:extLst>
              <a:ext uri="{FF2B5EF4-FFF2-40B4-BE49-F238E27FC236}">
                <a16:creationId xmlns:a16="http://schemas.microsoft.com/office/drawing/2014/main" id="{094333C6-7746-4D12-B3EE-51B863AC0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B190B-813B-458D-A24B-DEB320CA1619}" type="datetime1">
              <a:rPr lang="en-CA" smtClean="0"/>
              <a:t>2024-05-21</a:t>
            </a:fld>
            <a:endParaRPr lang="en-CA"/>
          </a:p>
        </p:txBody>
      </p:sp>
      <p:sp>
        <p:nvSpPr>
          <p:cNvPr id="5" name="Espace réservé du pied de page 4">
            <a:extLst>
              <a:ext uri="{FF2B5EF4-FFF2-40B4-BE49-F238E27FC236}">
                <a16:creationId xmlns:a16="http://schemas.microsoft.com/office/drawing/2014/main" id="{9933972C-2322-4759-A073-72D6CFD09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Espace réservé du numéro de diapositive 5">
            <a:extLst>
              <a:ext uri="{FF2B5EF4-FFF2-40B4-BE49-F238E27FC236}">
                <a16:creationId xmlns:a16="http://schemas.microsoft.com/office/drawing/2014/main" id="{C597A911-8749-41BC-A318-45584A593B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1D673-BB0B-4C5A-87D4-0375294486BD}" type="slidenum">
              <a:rPr lang="en-CA" smtClean="0"/>
              <a:t>‹#›</a:t>
            </a:fld>
            <a:endParaRPr lang="en-CA"/>
          </a:p>
        </p:txBody>
      </p:sp>
    </p:spTree>
    <p:extLst>
      <p:ext uri="{BB962C8B-B14F-4D97-AF65-F5344CB8AC3E}">
        <p14:creationId xmlns:p14="http://schemas.microsoft.com/office/powerpoint/2010/main" val="203074564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12.xml"/><Relationship Id="rId7" Type="http://schemas.openxmlformats.org/officeDocument/2006/relationships/slide" Target="slide1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4.xml"/><Relationship Id="rId4" Type="http://schemas.openxmlformats.org/officeDocument/2006/relationships/slide" Target="slide15.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Layout" Target="../diagrams/layout4.xml"/><Relationship Id="rId7" Type="http://schemas.openxmlformats.org/officeDocument/2006/relationships/image" Target="../media/image3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jp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microsoft.com/office/2007/relationships/hdphoto" Target="../media/hdphoto5.wdp"/><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microsoft.com/office/2007/relationships/hdphoto" Target="../media/hdphoto1.wdp"/><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hdphoto" Target="../media/hdphoto2.wdp"/><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microsoft.com/office/2007/relationships/hdphoto" Target="../media/hdphoto3.wdp"/><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descr="Une image contenant équipement électronique&#10;&#10;Description générée automatiquement">
            <a:extLst>
              <a:ext uri="{FF2B5EF4-FFF2-40B4-BE49-F238E27FC236}">
                <a16:creationId xmlns:a16="http://schemas.microsoft.com/office/drawing/2014/main" id="{A49EB983-713C-47E0-86FF-DDCEB2AB48C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0"/>
            <a:ext cx="12192000" cy="6858000"/>
          </a:xfrm>
          <a:prstGeom prst="rect">
            <a:avLst/>
          </a:prstGeom>
        </p:spPr>
      </p:pic>
      <p:sp>
        <p:nvSpPr>
          <p:cNvPr id="6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8" name="Titre 1">
            <a:extLst>
              <a:ext uri="{FF2B5EF4-FFF2-40B4-BE49-F238E27FC236}">
                <a16:creationId xmlns:a16="http://schemas.microsoft.com/office/drawing/2014/main" id="{62C0BA11-A593-7D43-A669-40DB46CCE8B7}"/>
              </a:ext>
            </a:extLst>
          </p:cNvPr>
          <p:cNvSpPr>
            <a:spLocks noGrp="1"/>
          </p:cNvSpPr>
          <p:nvPr>
            <p:ph type="ctrTitle"/>
          </p:nvPr>
        </p:nvSpPr>
        <p:spPr>
          <a:xfrm>
            <a:off x="8022021" y="3231931"/>
            <a:ext cx="3852041" cy="1834056"/>
          </a:xfrm>
        </p:spPr>
        <p:txBody>
          <a:bodyPr>
            <a:normAutofit fontScale="90000"/>
          </a:bodyPr>
          <a:lstStyle/>
          <a:p>
            <a:r>
              <a:rPr lang="fr-FR" sz="4000" b="1" dirty="0">
                <a:latin typeface="Candara" panose="020E0502030303020204" pitchFamily="34" charset="0"/>
              </a:rPr>
              <a:t>Introduction à la Sécurité des Logiciels et des Applications</a:t>
            </a:r>
            <a:endParaRPr lang="en-CA" sz="4000" b="1" dirty="0">
              <a:latin typeface="Candara" panose="020E0502030303020204" pitchFamily="34" charset="0"/>
            </a:endParaRPr>
          </a:p>
        </p:txBody>
      </p:sp>
      <p:sp>
        <p:nvSpPr>
          <p:cNvPr id="9" name="Sous-titre 2">
            <a:extLst>
              <a:ext uri="{FF2B5EF4-FFF2-40B4-BE49-F238E27FC236}">
                <a16:creationId xmlns:a16="http://schemas.microsoft.com/office/drawing/2014/main" id="{436E9C1D-93EE-9445-A567-4CE35AB0228F}"/>
              </a:ext>
            </a:extLst>
          </p:cNvPr>
          <p:cNvSpPr>
            <a:spLocks noGrp="1"/>
          </p:cNvSpPr>
          <p:nvPr>
            <p:ph type="subTitle" idx="1"/>
          </p:nvPr>
        </p:nvSpPr>
        <p:spPr>
          <a:xfrm>
            <a:off x="7782910" y="5242675"/>
            <a:ext cx="4330262" cy="683284"/>
          </a:xfrm>
        </p:spPr>
        <p:txBody>
          <a:bodyPr>
            <a:normAutofit/>
          </a:bodyPr>
          <a:lstStyle/>
          <a:p>
            <a:pPr rtl="0">
              <a:spcBef>
                <a:spcPts val="0"/>
              </a:spcBef>
              <a:spcAft>
                <a:spcPts val="0"/>
              </a:spcAft>
            </a:pPr>
            <a:r>
              <a:rPr lang="fr-CA" sz="2000" b="1" i="0" u="none" strike="noStrike" dirty="0">
                <a:effectLst/>
                <a:latin typeface="Twentieth Century"/>
              </a:rPr>
              <a:t>Professeur</a:t>
            </a:r>
            <a:r>
              <a:rPr lang="en-CA" sz="2000" b="1" i="0" u="none" strike="noStrike" dirty="0">
                <a:effectLst/>
                <a:latin typeface="Twentieth Century"/>
              </a:rPr>
              <a:t> : </a:t>
            </a:r>
            <a:r>
              <a:rPr lang="en-CA" sz="2000" b="0" i="0" u="none" strike="noStrike" dirty="0">
                <a:effectLst/>
                <a:latin typeface="Twentieth Century"/>
              </a:rPr>
              <a:t>Haythem Rehouma</a:t>
            </a:r>
            <a:endParaRPr lang="en-CA" sz="2000" b="0" dirty="0">
              <a:effectLst/>
            </a:endParaRPr>
          </a:p>
          <a:p>
            <a:pPr rtl="0">
              <a:spcBef>
                <a:spcPts val="0"/>
              </a:spcBef>
              <a:spcAft>
                <a:spcPts val="0"/>
              </a:spcAft>
            </a:pPr>
            <a:r>
              <a:rPr lang="en-CA" sz="2000" b="1" i="0" u="none" strike="noStrike" dirty="0">
                <a:effectLst/>
                <a:latin typeface="Twentieth Century"/>
              </a:rPr>
              <a:t>Email </a:t>
            </a:r>
            <a:r>
              <a:rPr lang="en-CA" sz="2000" b="0" i="0" u="none" strike="noStrike" dirty="0">
                <a:effectLst/>
                <a:latin typeface="Twentieth Century"/>
              </a:rPr>
              <a:t>: rhoumahaythem@gmail.com</a:t>
            </a:r>
            <a:endParaRPr lang="en-CA" sz="2000" b="0" dirty="0">
              <a:effectLst/>
            </a:endParaRPr>
          </a:p>
          <a:p>
            <a:endParaRPr lang="en-CA" sz="2000" dirty="0">
              <a:latin typeface="Twentieth Century"/>
            </a:endParaRPr>
          </a:p>
        </p:txBody>
      </p:sp>
      <p:cxnSp>
        <p:nvCxnSpPr>
          <p:cNvPr id="63" name="Straight Connector 6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9F0D22F-EAEE-42CA-BEC3-4E5E51B36931}"/>
              </a:ext>
            </a:extLst>
          </p:cNvPr>
          <p:cNvSpPr txBox="1"/>
          <p:nvPr/>
        </p:nvSpPr>
        <p:spPr>
          <a:xfrm>
            <a:off x="2" y="6419654"/>
            <a:ext cx="7488619" cy="438345"/>
          </a:xfrm>
          <a:prstGeom prst="rect">
            <a:avLst/>
          </a:prstGeom>
          <a:solidFill>
            <a:srgbClr val="000000">
              <a:alpha val="50000"/>
            </a:srgbClr>
          </a:solidFill>
          <a:ln>
            <a:noFill/>
          </a:ln>
        </p:spPr>
        <p:txBody>
          <a:bodyPr wrap="square">
            <a:noAutofit/>
          </a:bodyPr>
          <a:lstStyle/>
          <a:p>
            <a:pPr algn="ctr">
              <a:spcAft>
                <a:spcPts val="600"/>
              </a:spcAft>
            </a:pPr>
            <a:r>
              <a:rPr lang="fr-CA" sz="1400" b="1" dirty="0">
                <a:solidFill>
                  <a:srgbClr val="FFFFFF"/>
                </a:solidFill>
              </a:rPr>
              <a:t>[Source de l’image : </a:t>
            </a:r>
            <a:r>
              <a:rPr lang="fr-FR" sz="1400" dirty="0">
                <a:solidFill>
                  <a:srgbClr val="FFFFFF"/>
                </a:solidFill>
              </a:rPr>
              <a:t>L'image a été achetée sur Istock.com et est protégée par des droits d'auteur]</a:t>
            </a:r>
          </a:p>
          <a:p>
            <a:pPr algn="ctr">
              <a:spcAft>
                <a:spcPts val="600"/>
              </a:spcAft>
            </a:pPr>
            <a:endParaRPr lang="fr-CA" sz="1300" dirty="0">
              <a:solidFill>
                <a:srgbClr val="FFFFFF"/>
              </a:solidFill>
            </a:endParaRPr>
          </a:p>
        </p:txBody>
      </p:sp>
      <p:sp>
        <p:nvSpPr>
          <p:cNvPr id="11" name="Rectangle 10">
            <a:extLst>
              <a:ext uri="{FF2B5EF4-FFF2-40B4-BE49-F238E27FC236}">
                <a16:creationId xmlns:a16="http://schemas.microsoft.com/office/drawing/2014/main" id="{BE01D3EC-1F30-4142-9925-AFCD823F28C9}"/>
              </a:ext>
            </a:extLst>
          </p:cNvPr>
          <p:cNvSpPr/>
          <p:nvPr/>
        </p:nvSpPr>
        <p:spPr>
          <a:xfrm>
            <a:off x="7848600" y="508397"/>
            <a:ext cx="919619" cy="3260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15" name="ZoneTexte 14">
            <a:extLst>
              <a:ext uri="{FF2B5EF4-FFF2-40B4-BE49-F238E27FC236}">
                <a16:creationId xmlns:a16="http://schemas.microsoft.com/office/drawing/2014/main" id="{EB705C8C-0915-4DE6-8692-97436A7E800B}"/>
              </a:ext>
            </a:extLst>
          </p:cNvPr>
          <p:cNvSpPr txBox="1"/>
          <p:nvPr/>
        </p:nvSpPr>
        <p:spPr>
          <a:xfrm>
            <a:off x="2355271" y="85690"/>
            <a:ext cx="9788769" cy="1318181"/>
          </a:xfrm>
          <a:prstGeom prst="rect">
            <a:avLst/>
          </a:prstGeom>
          <a:noFill/>
        </p:spPr>
        <p:txBody>
          <a:bodyPr wrap="square" rtlCol="0">
            <a:spAutoFit/>
          </a:bodyPr>
          <a:lstStyle/>
          <a:p>
            <a:pPr algn="r">
              <a:lnSpc>
                <a:spcPct val="150000"/>
              </a:lnSpc>
            </a:pPr>
            <a:r>
              <a:rPr lang="fr-CA" sz="2400" i="1" dirty="0">
                <a:solidFill>
                  <a:srgbClr val="FF0000"/>
                </a:solidFill>
                <a:latin typeface="Candara" panose="020E0502030303020204" pitchFamily="34" charset="0"/>
              </a:rPr>
              <a:t> </a:t>
            </a:r>
            <a:r>
              <a:rPr lang="fr-CA" sz="2400" i="1" dirty="0">
                <a:solidFill>
                  <a:schemeClr val="bg1"/>
                </a:solidFill>
                <a:latin typeface="Candara" panose="020E0502030303020204" pitchFamily="34" charset="0"/>
              </a:rPr>
              <a:t> </a:t>
            </a:r>
            <a:r>
              <a:rPr lang="fr-CA" sz="2800" i="1" dirty="0">
                <a:solidFill>
                  <a:schemeClr val="bg1"/>
                </a:solidFill>
                <a:latin typeface="Candara" panose="020E0502030303020204" pitchFamily="34" charset="0"/>
              </a:rPr>
              <a:t>« Oublier de se préparer, c’est se préparer à un échec »  </a:t>
            </a:r>
          </a:p>
          <a:p>
            <a:pPr algn="r">
              <a:lnSpc>
                <a:spcPct val="150000"/>
              </a:lnSpc>
            </a:pPr>
            <a:r>
              <a:rPr lang="fr-CA" sz="2800" b="1" dirty="0">
                <a:solidFill>
                  <a:schemeClr val="bg1"/>
                </a:solidFill>
                <a:latin typeface="Candara" panose="020E0502030303020204" pitchFamily="34" charset="0"/>
              </a:rPr>
              <a:t>Benjamin Franklin</a:t>
            </a:r>
            <a:endParaRPr lang="en-CA" sz="2800" b="1" dirty="0">
              <a:solidFill>
                <a:schemeClr val="bg1"/>
              </a:solidFill>
              <a:latin typeface="Candara" panose="020E0502030303020204" pitchFamily="34" charset="0"/>
            </a:endParaRPr>
          </a:p>
        </p:txBody>
      </p:sp>
      <p:sp>
        <p:nvSpPr>
          <p:cNvPr id="6" name="Espace réservé du numéro de diapositive 5">
            <a:extLst>
              <a:ext uri="{FF2B5EF4-FFF2-40B4-BE49-F238E27FC236}">
                <a16:creationId xmlns:a16="http://schemas.microsoft.com/office/drawing/2014/main" id="{02E8063E-D8C1-4AC9-ADD2-4D9165748ACA}"/>
              </a:ext>
            </a:extLst>
          </p:cNvPr>
          <p:cNvSpPr>
            <a:spLocks noGrp="1"/>
          </p:cNvSpPr>
          <p:nvPr>
            <p:ph type="sldNum" sz="quarter" idx="12"/>
          </p:nvPr>
        </p:nvSpPr>
        <p:spPr/>
        <p:txBody>
          <a:bodyPr/>
          <a:lstStyle/>
          <a:p>
            <a:fld id="{86A1D673-BB0B-4C5A-87D4-0375294486BD}" type="slidenum">
              <a:rPr lang="en-CA" smtClean="0"/>
              <a:t>1</a:t>
            </a:fld>
            <a:endParaRPr lang="en-CA"/>
          </a:p>
        </p:txBody>
      </p:sp>
    </p:spTree>
    <p:extLst>
      <p:ext uri="{BB962C8B-B14F-4D97-AF65-F5344CB8AC3E}">
        <p14:creationId xmlns:p14="http://schemas.microsoft.com/office/powerpoint/2010/main" val="299722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400"/>
                                        <p:tgtEl>
                                          <p:spTgt spid="9">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4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4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042E9-AF6E-546B-289E-83C44706B284}"/>
              </a:ext>
            </a:extLst>
          </p:cNvPr>
          <p:cNvSpPr>
            <a:spLocks noGrp="1"/>
          </p:cNvSpPr>
          <p:nvPr>
            <p:ph idx="1"/>
          </p:nvPr>
        </p:nvSpPr>
        <p:spPr>
          <a:xfrm>
            <a:off x="265521" y="1689100"/>
            <a:ext cx="11660957" cy="5032375"/>
          </a:xfrm>
        </p:spPr>
        <p:txBody>
          <a:bodyPr>
            <a:normAutofit fontScale="55000" lnSpcReduction="20000"/>
          </a:bodyPr>
          <a:lstStyle/>
          <a:p>
            <a:pPr marL="0" indent="0" algn="just">
              <a:buNone/>
            </a:pPr>
            <a:endParaRPr lang="fr-FR" dirty="0">
              <a:latin typeface="Candara" panose="020E0502030303020204" pitchFamily="34" charset="0"/>
            </a:endParaRPr>
          </a:p>
          <a:p>
            <a:pPr marL="0" indent="0" algn="just">
              <a:buNone/>
            </a:pPr>
            <a:r>
              <a:rPr lang="fr-FR" sz="4500" b="1" dirty="0">
                <a:solidFill>
                  <a:srgbClr val="FF0000"/>
                </a:solidFill>
                <a:highlight>
                  <a:srgbClr val="FFFF00"/>
                </a:highlight>
                <a:latin typeface="Candara" panose="020E0502030303020204" pitchFamily="34" charset="0"/>
              </a:rPr>
              <a:t>5. Cyber-mercenaires : </a:t>
            </a:r>
          </a:p>
          <a:p>
            <a:pPr marL="0" indent="0" algn="just">
              <a:buNone/>
            </a:pPr>
            <a:r>
              <a:rPr lang="fr-FR" dirty="0">
                <a:latin typeface="Candara" panose="020E0502030303020204" pitchFamily="34" charset="0"/>
              </a:rPr>
              <a:t>Ce sont des pirates informatiques à louer qui mènent des attaques pour le compte de clients payants. Ils peuvent travailler pour des entreprises, des particuliers ou même des gouvernements.</a:t>
            </a:r>
          </a:p>
          <a:p>
            <a:pPr algn="just"/>
            <a:endParaRPr lang="fr-FR" dirty="0">
              <a:latin typeface="Candara" panose="020E0502030303020204" pitchFamily="34" charset="0"/>
            </a:endParaRPr>
          </a:p>
          <a:p>
            <a:pPr marL="0" indent="0" algn="just">
              <a:buNone/>
            </a:pPr>
            <a:r>
              <a:rPr lang="fr-FR" sz="4500" b="1" dirty="0">
                <a:solidFill>
                  <a:srgbClr val="FF0000"/>
                </a:solidFill>
                <a:highlight>
                  <a:srgbClr val="FFFF00"/>
                </a:highlight>
                <a:latin typeface="Candara" panose="020E0502030303020204" pitchFamily="34" charset="0"/>
              </a:rPr>
              <a:t>6. </a:t>
            </a:r>
            <a:r>
              <a:rPr lang="fr-FR" sz="4500" b="1" dirty="0" err="1">
                <a:solidFill>
                  <a:srgbClr val="FF0000"/>
                </a:solidFill>
                <a:highlight>
                  <a:srgbClr val="FFFF00"/>
                </a:highlight>
                <a:latin typeface="Candara" panose="020E0502030303020204" pitchFamily="34" charset="0"/>
              </a:rPr>
              <a:t>Insiders</a:t>
            </a:r>
            <a:r>
              <a:rPr lang="fr-FR" sz="4500" b="1" dirty="0">
                <a:solidFill>
                  <a:srgbClr val="FF0000"/>
                </a:solidFill>
                <a:highlight>
                  <a:srgbClr val="FFFF00"/>
                </a:highlight>
                <a:latin typeface="Candara" panose="020E0502030303020204" pitchFamily="34" charset="0"/>
              </a:rPr>
              <a:t> malveillants : </a:t>
            </a:r>
          </a:p>
          <a:p>
            <a:pPr marL="0" indent="0" algn="just">
              <a:buNone/>
            </a:pPr>
            <a:r>
              <a:rPr lang="fr-FR" dirty="0">
                <a:latin typeface="Candara" panose="020E0502030303020204" pitchFamily="34" charset="0"/>
              </a:rPr>
              <a:t>Ce sont des employés ou des personnes ayant accès légitime à un réseau qui abusent de leur position pour causer des dommages ou voler des informations.</a:t>
            </a:r>
          </a:p>
          <a:p>
            <a:pPr marL="0" indent="0" algn="just">
              <a:buNone/>
            </a:pPr>
            <a:endParaRPr lang="fr-FR" dirty="0">
              <a:latin typeface="Candara" panose="020E0502030303020204" pitchFamily="34" charset="0"/>
            </a:endParaRPr>
          </a:p>
          <a:p>
            <a:pPr marL="0" indent="0" algn="just">
              <a:buNone/>
            </a:pPr>
            <a:r>
              <a:rPr lang="fr-FR" sz="4500" b="1" dirty="0">
                <a:solidFill>
                  <a:srgbClr val="FF0000"/>
                </a:solidFill>
                <a:highlight>
                  <a:srgbClr val="FFFF00"/>
                </a:highlight>
                <a:latin typeface="Candara" panose="020E0502030303020204" pitchFamily="34" charset="0"/>
              </a:rPr>
              <a:t>7. Les « script </a:t>
            </a:r>
            <a:r>
              <a:rPr lang="fr-FR" sz="4500" b="1" dirty="0" err="1">
                <a:solidFill>
                  <a:srgbClr val="FF0000"/>
                </a:solidFill>
                <a:highlight>
                  <a:srgbClr val="FFFF00"/>
                </a:highlight>
                <a:latin typeface="Candara" panose="020E0502030303020204" pitchFamily="34" charset="0"/>
              </a:rPr>
              <a:t>kiddies</a:t>
            </a:r>
            <a:r>
              <a:rPr lang="fr-FR" sz="4500" b="1" dirty="0">
                <a:solidFill>
                  <a:srgbClr val="FF0000"/>
                </a:solidFill>
                <a:highlight>
                  <a:srgbClr val="FFFF00"/>
                </a:highlight>
                <a:latin typeface="Candara" panose="020E0502030303020204" pitchFamily="34" charset="0"/>
              </a:rPr>
              <a:t> » ou parfois humoristiquement « cyber-babies »   : </a:t>
            </a:r>
          </a:p>
          <a:p>
            <a:pPr algn="just">
              <a:buFontTx/>
              <a:buChar char="-"/>
            </a:pPr>
            <a:r>
              <a:rPr lang="fr-FR" dirty="0">
                <a:latin typeface="Candara" panose="020E0502030303020204" pitchFamily="34" charset="0"/>
              </a:rPr>
              <a:t>Ils sont des individus qui utilisent des outils et des scripts préfabriqués pour tenter de mener des cyberattaques sans avoir une compréhension profonde des techniques et des technologies qu'ils utilisent. </a:t>
            </a:r>
          </a:p>
          <a:p>
            <a:pPr algn="just">
              <a:buFontTx/>
              <a:buChar char="-"/>
            </a:pPr>
            <a:r>
              <a:rPr lang="fr-FR" dirty="0">
                <a:latin typeface="Candara" panose="020E0502030303020204" pitchFamily="34" charset="0"/>
              </a:rPr>
              <a:t>Ils n'ont généralement pas les compétences avancées nécessaires pour créer leurs propres outils ou exploiter des vulnérabilités inconnues.</a:t>
            </a:r>
          </a:p>
          <a:p>
            <a:pPr algn="just">
              <a:buFontTx/>
              <a:buChar char="-"/>
            </a:pPr>
            <a:r>
              <a:rPr lang="fr-FR" dirty="0">
                <a:latin typeface="Candara" panose="020E0502030303020204" pitchFamily="34" charset="0"/>
              </a:rPr>
              <a:t>Ces personnes sont souvent motivées par la curiosité, le désir d'impressionner leurs pairs, ou simplement l'envie d'explorer les limites de la technologie. </a:t>
            </a:r>
          </a:p>
          <a:p>
            <a:pPr algn="just">
              <a:buFontTx/>
              <a:buChar char="-"/>
            </a:pPr>
            <a:r>
              <a:rPr lang="fr-FR" dirty="0">
                <a:latin typeface="Candara" panose="020E0502030303020204" pitchFamily="34" charset="0"/>
              </a:rPr>
              <a:t>Bien que leurs compétences soient limitées, ils peuvent quand même causer des perturbations significatives, surtout s'ils utilisent des outils puissants accessibles en ligne.</a:t>
            </a:r>
          </a:p>
          <a:p>
            <a:pPr algn="just"/>
            <a:endParaRPr lang="fr-FR"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13203E5A-63BC-7681-123D-168B745B7B41}"/>
              </a:ext>
            </a:extLst>
          </p:cNvPr>
          <p:cNvSpPr>
            <a:spLocks noGrp="1"/>
          </p:cNvSpPr>
          <p:nvPr>
            <p:ph type="sldNum" sz="quarter" idx="12"/>
          </p:nvPr>
        </p:nvSpPr>
        <p:spPr/>
        <p:txBody>
          <a:bodyPr/>
          <a:lstStyle/>
          <a:p>
            <a:fld id="{86A1D673-BB0B-4C5A-87D4-0375294486BD}" type="slidenum">
              <a:rPr lang="en-CA" smtClean="0"/>
              <a:t>10</a:t>
            </a:fld>
            <a:endParaRPr lang="en-CA"/>
          </a:p>
        </p:txBody>
      </p:sp>
      <p:sp>
        <p:nvSpPr>
          <p:cNvPr id="5" name="Rectangle 4">
            <a:extLst>
              <a:ext uri="{FF2B5EF4-FFF2-40B4-BE49-F238E27FC236}">
                <a16:creationId xmlns:a16="http://schemas.microsoft.com/office/drawing/2014/main" id="{7C71B8B4-8F21-B823-43CD-3AB61B7A6679}"/>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6" name="ZoneTexte 44">
            <a:extLst>
              <a:ext uri="{FF2B5EF4-FFF2-40B4-BE49-F238E27FC236}">
                <a16:creationId xmlns:a16="http://schemas.microsoft.com/office/drawing/2014/main" id="{507A870C-9ADE-F6E8-42A9-3C73E7549CF0}"/>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Auteurs des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71295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D2FE4EFA-AA43-4762-963B-1C8D7B472346}"/>
              </a:ext>
            </a:extLst>
          </p:cNvPr>
          <p:cNvSpPr/>
          <p:nvPr/>
        </p:nvSpPr>
        <p:spPr>
          <a:xfrm>
            <a:off x="5581621" y="1441938"/>
            <a:ext cx="2655313" cy="2612330"/>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CA" sz="1900" b="1" i="0" u="none" strike="noStrike" kern="0" cap="none" spc="0" normalizeH="0" baseline="0" dirty="0">
                <a:ln>
                  <a:noFill/>
                </a:ln>
                <a:solidFill>
                  <a:schemeClr val="tx1"/>
                </a:solidFill>
                <a:effectLst/>
                <a:uLnTx/>
                <a:uFillTx/>
                <a:latin typeface="Franklin Gothic Book" panose="020B0503020102020204"/>
                <a:hlinkClick r:id="rId3" action="ppaction://hlinksldjump"/>
              </a:rPr>
              <a:t>Hameçonnage/</a:t>
            </a:r>
            <a:r>
              <a:rPr lang="fr-FR" altLang="fr-FR" sz="2000" b="1" dirty="0">
                <a:latin typeface="Candara" panose="020E0502030303020204" pitchFamily="34" charset="0"/>
                <a:cs typeface="Arial" panose="020B0604020202020204" pitchFamily="34" charset="0"/>
                <a:hlinkClick r:id="rId3" action="ppaction://hlinksldjump"/>
              </a:rPr>
              <a:t>phishing</a:t>
            </a:r>
            <a:r>
              <a:rPr lang="fr-FR" altLang="fr-FR" sz="2000" dirty="0">
                <a:latin typeface="Candara" panose="020E0502030303020204" pitchFamily="34" charset="0"/>
                <a:cs typeface="Arial" panose="020B0604020202020204" pitchFamily="34" charset="0"/>
                <a:hlinkClick r:id="rId3" action="ppaction://hlinksldjump"/>
              </a:rPr>
              <a:t> </a:t>
            </a:r>
            <a:endParaRPr kumimoji="0" lang="fr-CA" sz="1900" b="1" i="0" u="none" strike="noStrike" kern="0" cap="none" spc="0" normalizeH="0" baseline="0" dirty="0">
              <a:ln>
                <a:noFill/>
              </a:ln>
              <a:solidFill>
                <a:schemeClr val="tx1"/>
              </a:solidFill>
              <a:effectLst/>
              <a:uLnTx/>
              <a:uFillTx/>
              <a:latin typeface="Franklin Gothic Book" panose="020B0503020102020204"/>
              <a:ea typeface="+mn-ea"/>
              <a:cs typeface="+mn-cs"/>
            </a:endParaRPr>
          </a:p>
        </p:txBody>
      </p:sp>
      <p:sp>
        <p:nvSpPr>
          <p:cNvPr id="11" name="Ellipse 10">
            <a:extLst>
              <a:ext uri="{FF2B5EF4-FFF2-40B4-BE49-F238E27FC236}">
                <a16:creationId xmlns:a16="http://schemas.microsoft.com/office/drawing/2014/main" id="{AD6CA1BA-C652-46B4-A175-8B93A3126608}"/>
              </a:ext>
            </a:extLst>
          </p:cNvPr>
          <p:cNvSpPr/>
          <p:nvPr/>
        </p:nvSpPr>
        <p:spPr>
          <a:xfrm>
            <a:off x="7869756" y="3469341"/>
            <a:ext cx="1610720" cy="1655208"/>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fr-CA" sz="1900" b="1" kern="0" dirty="0">
                <a:solidFill>
                  <a:schemeClr val="tx1"/>
                </a:solidFill>
                <a:latin typeface="Franklin Gothic Book" panose="020B0503020102020204"/>
                <a:hlinkClick r:id="rId4" action="ppaction://hlinksldjump"/>
              </a:rPr>
              <a:t>Attaques DDOS / DDOS </a:t>
            </a:r>
            <a:r>
              <a:rPr lang="fr-CA" sz="1900" b="1" kern="0" dirty="0" err="1">
                <a:solidFill>
                  <a:schemeClr val="tx1"/>
                </a:solidFill>
                <a:latin typeface="Franklin Gothic Book" panose="020B0503020102020204"/>
                <a:hlinkClick r:id="rId4" action="ppaction://hlinksldjump"/>
              </a:rPr>
              <a:t>Attacks</a:t>
            </a:r>
            <a:endParaRPr lang="fr-CA" sz="1900" b="1" kern="0" dirty="0">
              <a:solidFill>
                <a:schemeClr val="tx1"/>
              </a:solidFill>
              <a:latin typeface="Franklin Gothic Book" panose="020B0503020102020204"/>
            </a:endParaRPr>
          </a:p>
        </p:txBody>
      </p:sp>
      <p:sp>
        <p:nvSpPr>
          <p:cNvPr id="12" name="Ellipse 11">
            <a:extLst>
              <a:ext uri="{FF2B5EF4-FFF2-40B4-BE49-F238E27FC236}">
                <a16:creationId xmlns:a16="http://schemas.microsoft.com/office/drawing/2014/main" id="{18DE015F-7AB3-4511-9875-3539A55031B7}"/>
              </a:ext>
            </a:extLst>
          </p:cNvPr>
          <p:cNvSpPr/>
          <p:nvPr/>
        </p:nvSpPr>
        <p:spPr>
          <a:xfrm>
            <a:off x="5755296" y="4599110"/>
            <a:ext cx="2278054" cy="2125622"/>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fr-CA" sz="1900" b="1" kern="0" dirty="0">
                <a:solidFill>
                  <a:schemeClr val="tx1"/>
                </a:solidFill>
                <a:latin typeface="Franklin Gothic Book" panose="020B0503020102020204"/>
                <a:hlinkClick r:id="rId5" action="ppaction://hlinksldjump"/>
              </a:rPr>
              <a:t>Courriels</a:t>
            </a:r>
            <a:r>
              <a:rPr lang="fr-CA" sz="1900" b="1" kern="0" dirty="0">
                <a:solidFill>
                  <a:schemeClr val="bg1"/>
                </a:solidFill>
                <a:latin typeface="Franklin Gothic Book" panose="020B0503020102020204"/>
                <a:hlinkClick r:id="rId5" action="ppaction://hlinksldjump"/>
              </a:rPr>
              <a:t> </a:t>
            </a:r>
            <a:r>
              <a:rPr lang="fr-CA" sz="1900" b="1" kern="0" dirty="0">
                <a:solidFill>
                  <a:schemeClr val="tx1"/>
                </a:solidFill>
                <a:latin typeface="Franklin Gothic Book" panose="020B0503020102020204"/>
                <a:hlinkClick r:id="rId5" action="ppaction://hlinksldjump"/>
              </a:rPr>
              <a:t>indésirables/ Spams</a:t>
            </a:r>
            <a:r>
              <a:rPr lang="en-CA" sz="1900" b="1" kern="0" dirty="0">
                <a:solidFill>
                  <a:schemeClr val="bg1"/>
                </a:solidFill>
                <a:latin typeface="Franklin Gothic Book" panose="020B0503020102020204"/>
                <a:hlinkClick r:id="rId5" action="ppaction://hlinksldjump"/>
              </a:rPr>
              <a:t> </a:t>
            </a:r>
            <a:endParaRPr lang="fr-CA" sz="1900" b="1" kern="0" dirty="0">
              <a:solidFill>
                <a:schemeClr val="bg1"/>
              </a:solidFill>
              <a:latin typeface="Franklin Gothic Book" panose="020B0503020102020204"/>
            </a:endParaRPr>
          </a:p>
        </p:txBody>
      </p:sp>
      <p:sp>
        <p:nvSpPr>
          <p:cNvPr id="13" name="Ellipse 12">
            <a:extLst>
              <a:ext uri="{FF2B5EF4-FFF2-40B4-BE49-F238E27FC236}">
                <a16:creationId xmlns:a16="http://schemas.microsoft.com/office/drawing/2014/main" id="{B2D5B2FF-FB2F-482B-8547-2EA415E179C5}"/>
              </a:ext>
            </a:extLst>
          </p:cNvPr>
          <p:cNvSpPr/>
          <p:nvPr/>
        </p:nvSpPr>
        <p:spPr>
          <a:xfrm>
            <a:off x="9192710" y="4556109"/>
            <a:ext cx="2257549" cy="2168622"/>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fr-CA" sz="1900" b="1" kern="0" dirty="0">
                <a:solidFill>
                  <a:schemeClr val="tx1"/>
                </a:solidFill>
                <a:latin typeface="Franklin Gothic Book" panose="020B0503020102020204"/>
                <a:hlinkClick r:id="rId6" action="ppaction://hlinksldjump"/>
              </a:rPr>
              <a:t>Violation des données / </a:t>
            </a:r>
            <a:r>
              <a:rPr lang="en-US" sz="1900" b="1" kern="0" dirty="0">
                <a:solidFill>
                  <a:schemeClr val="tx1"/>
                </a:solidFill>
                <a:latin typeface="Franklin Gothic Book" panose="020B0503020102020204"/>
                <a:hlinkClick r:id="rId6" action="ppaction://hlinksldjump"/>
              </a:rPr>
              <a:t>Data breach</a:t>
            </a:r>
            <a:endParaRPr lang="en-US" sz="1900" b="1" kern="0" dirty="0">
              <a:solidFill>
                <a:schemeClr val="tx1"/>
              </a:solidFill>
              <a:latin typeface="Franklin Gothic Book" panose="020B0503020102020204"/>
            </a:endParaRPr>
          </a:p>
        </p:txBody>
      </p:sp>
      <p:sp>
        <p:nvSpPr>
          <p:cNvPr id="14" name="Ellipse 13">
            <a:extLst>
              <a:ext uri="{FF2B5EF4-FFF2-40B4-BE49-F238E27FC236}">
                <a16:creationId xmlns:a16="http://schemas.microsoft.com/office/drawing/2014/main" id="{7CCEACF0-8B3F-4694-B39D-7DD0864F6438}"/>
              </a:ext>
            </a:extLst>
          </p:cNvPr>
          <p:cNvSpPr/>
          <p:nvPr/>
        </p:nvSpPr>
        <p:spPr>
          <a:xfrm>
            <a:off x="9084489" y="1826159"/>
            <a:ext cx="2111049" cy="2031471"/>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fr-CA" sz="1900" b="1" kern="0" dirty="0">
                <a:solidFill>
                  <a:schemeClr val="tx1"/>
                </a:solidFill>
                <a:latin typeface="Franklin Gothic Book" panose="020B0503020102020204"/>
                <a:hlinkClick r:id="rId7" action="ppaction://hlinksldjump"/>
              </a:rPr>
              <a:t>Menaces internes/ </a:t>
            </a:r>
            <a:r>
              <a:rPr lang="en-US" sz="1900" b="1" kern="0" dirty="0">
                <a:solidFill>
                  <a:schemeClr val="tx1"/>
                </a:solidFill>
                <a:latin typeface="Franklin Gothic Book" panose="020B0503020102020204"/>
                <a:hlinkClick r:id="rId7" action="ppaction://hlinksldjump"/>
              </a:rPr>
              <a:t>Insider threats</a:t>
            </a:r>
            <a:endParaRPr lang="en-US" sz="1900" b="1" kern="0" dirty="0">
              <a:solidFill>
                <a:schemeClr val="tx1"/>
              </a:solidFill>
              <a:latin typeface="Franklin Gothic Book" panose="020B0503020102020204"/>
            </a:endParaRPr>
          </a:p>
        </p:txBody>
      </p:sp>
      <p:grpSp>
        <p:nvGrpSpPr>
          <p:cNvPr id="15" name="Groupe 14">
            <a:extLst>
              <a:ext uri="{FF2B5EF4-FFF2-40B4-BE49-F238E27FC236}">
                <a16:creationId xmlns:a16="http://schemas.microsoft.com/office/drawing/2014/main" id="{643D99F8-6137-8542-A699-D27D6107D179}"/>
              </a:ext>
            </a:extLst>
          </p:cNvPr>
          <p:cNvGrpSpPr/>
          <p:nvPr/>
        </p:nvGrpSpPr>
        <p:grpSpPr>
          <a:xfrm>
            <a:off x="1204172" y="2641788"/>
            <a:ext cx="2796701" cy="2796701"/>
            <a:chOff x="3353057" y="1122619"/>
            <a:chExt cx="2796701" cy="2796701"/>
          </a:xfrm>
        </p:grpSpPr>
        <p:sp>
          <p:nvSpPr>
            <p:cNvPr id="46" name="Ellipse 45">
              <a:extLst>
                <a:ext uri="{FF2B5EF4-FFF2-40B4-BE49-F238E27FC236}">
                  <a16:creationId xmlns:a16="http://schemas.microsoft.com/office/drawing/2014/main" id="{40E21D0D-9A48-B04C-98AD-414DCB8D046C}"/>
                </a:ext>
              </a:extLst>
            </p:cNvPr>
            <p:cNvSpPr/>
            <p:nvPr/>
          </p:nvSpPr>
          <p:spPr>
            <a:xfrm>
              <a:off x="3353057" y="1122619"/>
              <a:ext cx="2796701" cy="2796701"/>
            </a:xfrm>
            <a:prstGeom prst="ellipse">
              <a:avLst/>
            </a:prstGeom>
            <a:solidFill>
              <a:srgbClr val="FF0000">
                <a:alpha val="47000"/>
              </a:srgbClr>
            </a:solidFill>
            <a:ln>
              <a:solidFill>
                <a:schemeClr val="bg1"/>
              </a:solidFill>
            </a:ln>
          </p:spPr>
          <p:style>
            <a:lnRef idx="2">
              <a:schemeClr val="accent1"/>
            </a:lnRef>
            <a:fillRef idx="1">
              <a:schemeClr val="lt1"/>
            </a:fillRef>
            <a:effectRef idx="0">
              <a:schemeClr val="accent1"/>
            </a:effectRef>
            <a:fontRef idx="minor">
              <a:schemeClr val="dk1"/>
            </a:fontRef>
          </p:style>
          <p:txBody>
            <a:bodyPr/>
            <a:lstStyle/>
            <a:p>
              <a:endParaRPr lang="fr-FR" dirty="0"/>
            </a:p>
          </p:txBody>
        </p:sp>
        <p:sp>
          <p:nvSpPr>
            <p:cNvPr id="47" name="Ellipse 4">
              <a:extLst>
                <a:ext uri="{FF2B5EF4-FFF2-40B4-BE49-F238E27FC236}">
                  <a16:creationId xmlns:a16="http://schemas.microsoft.com/office/drawing/2014/main" id="{B7FDAD4B-0ACE-EF49-944C-84BA9C2FF608}"/>
                </a:ext>
              </a:extLst>
            </p:cNvPr>
            <p:cNvSpPr txBox="1"/>
            <p:nvPr/>
          </p:nvSpPr>
          <p:spPr>
            <a:xfrm>
              <a:off x="3762624" y="1532186"/>
              <a:ext cx="1977567" cy="1977567"/>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24130" tIns="24130" rIns="24130" bIns="24130" numCol="1" spcCol="1270" rtlCol="0" anchor="ctr" anchorCtr="0">
              <a:noAutofit/>
            </a:bodyPr>
            <a:lstStyle/>
            <a:p>
              <a:pPr marL="0" lvl="0" indent="0" algn="ctr" defTabSz="457200" rtl="0" eaLnBrk="1" latinLnBrk="0" hangingPunct="1">
                <a:lnSpc>
                  <a:spcPct val="90000"/>
                </a:lnSpc>
                <a:spcBef>
                  <a:spcPct val="0"/>
                </a:spcBef>
                <a:spcAft>
                  <a:spcPct val="35000"/>
                </a:spcAft>
                <a:buNone/>
              </a:pPr>
              <a:r>
                <a:rPr lang="fr-CA" sz="1900" b="1" kern="0" dirty="0">
                  <a:solidFill>
                    <a:schemeClr val="tx1"/>
                  </a:solidFill>
                  <a:latin typeface="Franklin Gothic Book" panose="020B0503020102020204"/>
                </a:rPr>
                <a:t>Logiciel malveillant/ </a:t>
              </a:r>
              <a:r>
                <a:rPr lang="en-CA" sz="1900" b="1" kern="0" dirty="0">
                  <a:solidFill>
                    <a:schemeClr val="tx1"/>
                  </a:solidFill>
                  <a:latin typeface="Franklin Gothic Book" panose="020B0503020102020204"/>
                </a:rPr>
                <a:t>Malware</a:t>
              </a:r>
            </a:p>
          </p:txBody>
        </p:sp>
      </p:grpSp>
      <p:grpSp>
        <p:nvGrpSpPr>
          <p:cNvPr id="16" name="Groupe 15">
            <a:extLst>
              <a:ext uri="{FF2B5EF4-FFF2-40B4-BE49-F238E27FC236}">
                <a16:creationId xmlns:a16="http://schemas.microsoft.com/office/drawing/2014/main" id="{0D7B4AA4-5363-3E4E-AAF4-AD4AAB427388}"/>
              </a:ext>
            </a:extLst>
          </p:cNvPr>
          <p:cNvGrpSpPr/>
          <p:nvPr/>
        </p:nvGrpSpPr>
        <p:grpSpPr>
          <a:xfrm>
            <a:off x="1903348" y="1683790"/>
            <a:ext cx="1398350" cy="1398350"/>
            <a:chOff x="4052233" y="499"/>
            <a:chExt cx="1398350" cy="1398350"/>
          </a:xfrm>
        </p:grpSpPr>
        <p:sp>
          <p:nvSpPr>
            <p:cNvPr id="44" name="Ellipse 43">
              <a:extLst>
                <a:ext uri="{FF2B5EF4-FFF2-40B4-BE49-F238E27FC236}">
                  <a16:creationId xmlns:a16="http://schemas.microsoft.com/office/drawing/2014/main" id="{BB0C5EC9-7406-3B4D-9BD4-347FEE8757EA}"/>
                </a:ext>
              </a:extLst>
            </p:cNvPr>
            <p:cNvSpPr/>
            <p:nvPr/>
          </p:nvSpPr>
          <p:spPr>
            <a:xfrm>
              <a:off x="4052233" y="499"/>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45" name="Ellipse 6">
              <a:extLst>
                <a:ext uri="{FF2B5EF4-FFF2-40B4-BE49-F238E27FC236}">
                  <a16:creationId xmlns:a16="http://schemas.microsoft.com/office/drawing/2014/main" id="{4D9145B1-45A8-F743-AAB5-E0A63B5C6465}"/>
                </a:ext>
              </a:extLst>
            </p:cNvPr>
            <p:cNvSpPr txBox="1"/>
            <p:nvPr/>
          </p:nvSpPr>
          <p:spPr>
            <a:xfrm>
              <a:off x="4257017" y="205283"/>
              <a:ext cx="988782"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kern="1200" dirty="0">
                  <a:solidFill>
                    <a:prstClr val="black"/>
                  </a:solidFill>
                  <a:latin typeface="Calibri" panose="020F0502020204030204"/>
                  <a:ea typeface="+mn-ea"/>
                  <a:cs typeface="+mn-cs"/>
                  <a:hlinkClick r:id="rId8" action="ppaction://hlinksldjump"/>
                </a:rPr>
                <a:t>Virus</a:t>
              </a:r>
              <a:endParaRPr lang="en-CA" sz="1400" kern="1200" dirty="0">
                <a:solidFill>
                  <a:prstClr val="black"/>
                </a:solidFill>
                <a:latin typeface="Calibri" panose="020F0502020204030204"/>
                <a:ea typeface="+mn-ea"/>
                <a:cs typeface="+mn-cs"/>
              </a:endParaRPr>
            </a:p>
          </p:txBody>
        </p:sp>
      </p:grpSp>
      <p:grpSp>
        <p:nvGrpSpPr>
          <p:cNvPr id="17" name="Groupe 16">
            <a:extLst>
              <a:ext uri="{FF2B5EF4-FFF2-40B4-BE49-F238E27FC236}">
                <a16:creationId xmlns:a16="http://schemas.microsoft.com/office/drawing/2014/main" id="{5973858F-E298-6A45-A742-CF302E7A3A18}"/>
              </a:ext>
            </a:extLst>
          </p:cNvPr>
          <p:cNvGrpSpPr/>
          <p:nvPr/>
        </p:nvGrpSpPr>
        <p:grpSpPr>
          <a:xfrm>
            <a:off x="2973878" y="2031626"/>
            <a:ext cx="1398350" cy="1398350"/>
            <a:chOff x="5122763" y="348335"/>
            <a:chExt cx="1398350" cy="1398350"/>
          </a:xfrm>
        </p:grpSpPr>
        <p:sp>
          <p:nvSpPr>
            <p:cNvPr id="42" name="Ellipse 41">
              <a:extLst>
                <a:ext uri="{FF2B5EF4-FFF2-40B4-BE49-F238E27FC236}">
                  <a16:creationId xmlns:a16="http://schemas.microsoft.com/office/drawing/2014/main" id="{2A1BA338-03A8-9A43-9B79-3173E92916DD}"/>
                </a:ext>
              </a:extLst>
            </p:cNvPr>
            <p:cNvSpPr/>
            <p:nvPr/>
          </p:nvSpPr>
          <p:spPr>
            <a:xfrm>
              <a:off x="5122763" y="348335"/>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43" name="Ellipse 8">
              <a:extLst>
                <a:ext uri="{FF2B5EF4-FFF2-40B4-BE49-F238E27FC236}">
                  <a16:creationId xmlns:a16="http://schemas.microsoft.com/office/drawing/2014/main" id="{8352C7BA-5F91-504A-90CF-7C8B778386DC}"/>
                </a:ext>
              </a:extLst>
            </p:cNvPr>
            <p:cNvSpPr txBox="1"/>
            <p:nvPr/>
          </p:nvSpPr>
          <p:spPr>
            <a:xfrm>
              <a:off x="5346401" y="553119"/>
              <a:ext cx="988782"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kern="1200" dirty="0">
                  <a:solidFill>
                    <a:prstClr val="black"/>
                  </a:solidFill>
                  <a:latin typeface="Calibri" panose="020F0502020204030204"/>
                  <a:ea typeface="+mn-ea"/>
                  <a:cs typeface="+mn-cs"/>
                </a:rPr>
                <a:t>Ver/ Worm</a:t>
              </a:r>
            </a:p>
          </p:txBody>
        </p:sp>
      </p:grpSp>
      <p:grpSp>
        <p:nvGrpSpPr>
          <p:cNvPr id="18" name="Groupe 17">
            <a:extLst>
              <a:ext uri="{FF2B5EF4-FFF2-40B4-BE49-F238E27FC236}">
                <a16:creationId xmlns:a16="http://schemas.microsoft.com/office/drawing/2014/main" id="{0C7ECB73-94BC-C041-A5BC-38491128D693}"/>
              </a:ext>
            </a:extLst>
          </p:cNvPr>
          <p:cNvGrpSpPr/>
          <p:nvPr/>
        </p:nvGrpSpPr>
        <p:grpSpPr>
          <a:xfrm>
            <a:off x="3635503" y="2942274"/>
            <a:ext cx="1398350" cy="1398350"/>
            <a:chOff x="5784388" y="1258983"/>
            <a:chExt cx="1398350" cy="1398350"/>
          </a:xfrm>
        </p:grpSpPr>
        <p:sp>
          <p:nvSpPr>
            <p:cNvPr id="40" name="Ellipse 39">
              <a:extLst>
                <a:ext uri="{FF2B5EF4-FFF2-40B4-BE49-F238E27FC236}">
                  <a16:creationId xmlns:a16="http://schemas.microsoft.com/office/drawing/2014/main" id="{F2966FE8-BB0C-F24A-96DC-96696601AB21}"/>
                </a:ext>
              </a:extLst>
            </p:cNvPr>
            <p:cNvSpPr/>
            <p:nvPr/>
          </p:nvSpPr>
          <p:spPr>
            <a:xfrm>
              <a:off x="5784388" y="1258983"/>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41" name="Ellipse 10">
              <a:extLst>
                <a:ext uri="{FF2B5EF4-FFF2-40B4-BE49-F238E27FC236}">
                  <a16:creationId xmlns:a16="http://schemas.microsoft.com/office/drawing/2014/main" id="{DD3C1FA2-5DC5-3845-8711-652E384357CD}"/>
                </a:ext>
              </a:extLst>
            </p:cNvPr>
            <p:cNvSpPr txBox="1"/>
            <p:nvPr/>
          </p:nvSpPr>
          <p:spPr>
            <a:xfrm>
              <a:off x="5989172" y="1463767"/>
              <a:ext cx="988782"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dirty="0">
                  <a:solidFill>
                    <a:prstClr val="black"/>
                  </a:solidFill>
                  <a:latin typeface="Calibri" panose="020F0502020204030204"/>
                  <a:ea typeface="+mn-ea"/>
                  <a:cs typeface="+mn-cs"/>
                </a:rPr>
                <a:t>Chevaux de Troie</a:t>
              </a:r>
              <a:r>
                <a:rPr lang="en-CA" sz="1400" kern="1200" dirty="0">
                  <a:solidFill>
                    <a:prstClr val="black"/>
                  </a:solidFill>
                  <a:latin typeface="Calibri" panose="020F0502020204030204"/>
                  <a:ea typeface="+mn-ea"/>
                  <a:cs typeface="+mn-cs"/>
                </a:rPr>
                <a:t>/Trojan</a:t>
              </a:r>
            </a:p>
          </p:txBody>
        </p:sp>
      </p:grpSp>
      <p:grpSp>
        <p:nvGrpSpPr>
          <p:cNvPr id="19" name="Groupe 18">
            <a:extLst>
              <a:ext uri="{FF2B5EF4-FFF2-40B4-BE49-F238E27FC236}">
                <a16:creationId xmlns:a16="http://schemas.microsoft.com/office/drawing/2014/main" id="{3F6FD767-C35F-E748-A94E-879EB69E7507}"/>
              </a:ext>
            </a:extLst>
          </p:cNvPr>
          <p:cNvGrpSpPr/>
          <p:nvPr/>
        </p:nvGrpSpPr>
        <p:grpSpPr>
          <a:xfrm>
            <a:off x="3635503" y="4067897"/>
            <a:ext cx="1398350" cy="1398350"/>
            <a:chOff x="5784388" y="2384606"/>
            <a:chExt cx="1398350" cy="1398350"/>
          </a:xfrm>
        </p:grpSpPr>
        <p:sp>
          <p:nvSpPr>
            <p:cNvPr id="38" name="Ellipse 37">
              <a:extLst>
                <a:ext uri="{FF2B5EF4-FFF2-40B4-BE49-F238E27FC236}">
                  <a16:creationId xmlns:a16="http://schemas.microsoft.com/office/drawing/2014/main" id="{996001B7-895B-C94E-944C-C9C6505490BD}"/>
                </a:ext>
              </a:extLst>
            </p:cNvPr>
            <p:cNvSpPr/>
            <p:nvPr/>
          </p:nvSpPr>
          <p:spPr>
            <a:xfrm>
              <a:off x="5784388" y="2384606"/>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39" name="Ellipse 12">
              <a:extLst>
                <a:ext uri="{FF2B5EF4-FFF2-40B4-BE49-F238E27FC236}">
                  <a16:creationId xmlns:a16="http://schemas.microsoft.com/office/drawing/2014/main" id="{D1155D0E-93B2-8A47-AA6D-81BFF8EE93AD}"/>
                </a:ext>
              </a:extLst>
            </p:cNvPr>
            <p:cNvSpPr txBox="1"/>
            <p:nvPr/>
          </p:nvSpPr>
          <p:spPr>
            <a:xfrm>
              <a:off x="5989172" y="2589390"/>
              <a:ext cx="988782"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kern="1200" dirty="0">
                  <a:solidFill>
                    <a:prstClr val="black"/>
                  </a:solidFill>
                  <a:latin typeface="Calibri" panose="020F0502020204030204"/>
                  <a:ea typeface="+mn-ea"/>
                  <a:cs typeface="+mn-cs"/>
                </a:rPr>
                <a:t>Logiciels publicitaires</a:t>
              </a:r>
              <a:r>
                <a:rPr lang="en-CA" sz="1400" kern="1200" dirty="0">
                  <a:solidFill>
                    <a:prstClr val="black"/>
                  </a:solidFill>
                  <a:latin typeface="Calibri" panose="020F0502020204030204"/>
                  <a:ea typeface="+mn-ea"/>
                  <a:cs typeface="+mn-cs"/>
                </a:rPr>
                <a:t>/ Adware</a:t>
              </a:r>
            </a:p>
          </p:txBody>
        </p:sp>
      </p:grpSp>
      <p:grpSp>
        <p:nvGrpSpPr>
          <p:cNvPr id="20" name="Groupe 19">
            <a:extLst>
              <a:ext uri="{FF2B5EF4-FFF2-40B4-BE49-F238E27FC236}">
                <a16:creationId xmlns:a16="http://schemas.microsoft.com/office/drawing/2014/main" id="{5B411AD9-595E-E848-BCFF-EAC9F9AEA952}"/>
              </a:ext>
            </a:extLst>
          </p:cNvPr>
          <p:cNvGrpSpPr/>
          <p:nvPr/>
        </p:nvGrpSpPr>
        <p:grpSpPr>
          <a:xfrm>
            <a:off x="2973878" y="4978545"/>
            <a:ext cx="1398350" cy="1398350"/>
            <a:chOff x="5122763" y="3295254"/>
            <a:chExt cx="1398350" cy="1398350"/>
          </a:xfrm>
        </p:grpSpPr>
        <p:sp>
          <p:nvSpPr>
            <p:cNvPr id="36" name="Ellipse 35">
              <a:extLst>
                <a:ext uri="{FF2B5EF4-FFF2-40B4-BE49-F238E27FC236}">
                  <a16:creationId xmlns:a16="http://schemas.microsoft.com/office/drawing/2014/main" id="{F6A0FDFA-BD5D-0742-8372-6045E64DFA03}"/>
                </a:ext>
              </a:extLst>
            </p:cNvPr>
            <p:cNvSpPr/>
            <p:nvPr/>
          </p:nvSpPr>
          <p:spPr>
            <a:xfrm>
              <a:off x="5122763" y="3295254"/>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37" name="Ellipse 14">
              <a:extLst>
                <a:ext uri="{FF2B5EF4-FFF2-40B4-BE49-F238E27FC236}">
                  <a16:creationId xmlns:a16="http://schemas.microsoft.com/office/drawing/2014/main" id="{B57955BD-2418-AB41-974F-9B05FC3FFCC7}"/>
                </a:ext>
              </a:extLst>
            </p:cNvPr>
            <p:cNvSpPr txBox="1"/>
            <p:nvPr/>
          </p:nvSpPr>
          <p:spPr>
            <a:xfrm>
              <a:off x="5327546" y="3500038"/>
              <a:ext cx="1025693"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dirty="0">
                  <a:solidFill>
                    <a:prstClr val="black"/>
                  </a:solidFill>
                  <a:latin typeface="Calibri" panose="020F0502020204030204"/>
                </a:rPr>
                <a:t>L</a:t>
              </a:r>
              <a:r>
                <a:rPr lang="fr-CA" sz="1400" kern="1200" dirty="0">
                  <a:solidFill>
                    <a:prstClr val="black"/>
                  </a:solidFill>
                  <a:latin typeface="Calibri" panose="020F0502020204030204"/>
                  <a:ea typeface="+mn-ea"/>
                  <a:cs typeface="+mn-cs"/>
                </a:rPr>
                <a:t>ogiciels espions</a:t>
              </a:r>
              <a:r>
                <a:rPr lang="en-CA" sz="1400" kern="1200" dirty="0">
                  <a:solidFill>
                    <a:prstClr val="black"/>
                  </a:solidFill>
                  <a:latin typeface="Calibri" panose="020F0502020204030204"/>
                  <a:ea typeface="+mn-ea"/>
                  <a:cs typeface="+mn-cs"/>
                </a:rPr>
                <a:t>/ Spyware</a:t>
              </a:r>
            </a:p>
          </p:txBody>
        </p:sp>
      </p:grpSp>
      <p:grpSp>
        <p:nvGrpSpPr>
          <p:cNvPr id="21" name="Groupe 20">
            <a:extLst>
              <a:ext uri="{FF2B5EF4-FFF2-40B4-BE49-F238E27FC236}">
                <a16:creationId xmlns:a16="http://schemas.microsoft.com/office/drawing/2014/main" id="{AEE28191-386A-944C-82A9-D70EDA84C992}"/>
              </a:ext>
            </a:extLst>
          </p:cNvPr>
          <p:cNvGrpSpPr/>
          <p:nvPr/>
        </p:nvGrpSpPr>
        <p:grpSpPr>
          <a:xfrm>
            <a:off x="1903348" y="5326381"/>
            <a:ext cx="1398350" cy="1398350"/>
            <a:chOff x="4052233" y="3643090"/>
            <a:chExt cx="1398350" cy="1398350"/>
          </a:xfrm>
        </p:grpSpPr>
        <p:sp>
          <p:nvSpPr>
            <p:cNvPr id="34" name="Ellipse 33">
              <a:extLst>
                <a:ext uri="{FF2B5EF4-FFF2-40B4-BE49-F238E27FC236}">
                  <a16:creationId xmlns:a16="http://schemas.microsoft.com/office/drawing/2014/main" id="{7921543E-B64D-FB4A-A9E5-65F59B57FF3B}"/>
                </a:ext>
              </a:extLst>
            </p:cNvPr>
            <p:cNvSpPr/>
            <p:nvPr/>
          </p:nvSpPr>
          <p:spPr>
            <a:xfrm>
              <a:off x="4052233" y="3643090"/>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35" name="Ellipse 16">
              <a:extLst>
                <a:ext uri="{FF2B5EF4-FFF2-40B4-BE49-F238E27FC236}">
                  <a16:creationId xmlns:a16="http://schemas.microsoft.com/office/drawing/2014/main" id="{6CDC3476-5BBD-1D49-8FF8-2820E7D5F58D}"/>
                </a:ext>
              </a:extLst>
            </p:cNvPr>
            <p:cNvSpPr txBox="1"/>
            <p:nvPr/>
          </p:nvSpPr>
          <p:spPr>
            <a:xfrm>
              <a:off x="4257017" y="3847874"/>
              <a:ext cx="988782"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kern="1200" dirty="0">
                  <a:solidFill>
                    <a:prstClr val="black"/>
                  </a:solidFill>
                  <a:latin typeface="Calibri" panose="020F0502020204030204"/>
                  <a:ea typeface="+mn-ea"/>
                  <a:cs typeface="+mn-cs"/>
                </a:rPr>
                <a:t>Rootkit</a:t>
              </a:r>
            </a:p>
          </p:txBody>
        </p:sp>
      </p:grpSp>
      <p:grpSp>
        <p:nvGrpSpPr>
          <p:cNvPr id="22" name="Groupe 21">
            <a:extLst>
              <a:ext uri="{FF2B5EF4-FFF2-40B4-BE49-F238E27FC236}">
                <a16:creationId xmlns:a16="http://schemas.microsoft.com/office/drawing/2014/main" id="{2BA31EAD-BBF3-234E-92FE-6EAD71CF285E}"/>
              </a:ext>
            </a:extLst>
          </p:cNvPr>
          <p:cNvGrpSpPr/>
          <p:nvPr/>
        </p:nvGrpSpPr>
        <p:grpSpPr>
          <a:xfrm>
            <a:off x="832817" y="4978545"/>
            <a:ext cx="1398350" cy="1398350"/>
            <a:chOff x="2981702" y="3295254"/>
            <a:chExt cx="1398350" cy="1398350"/>
          </a:xfrm>
        </p:grpSpPr>
        <p:sp>
          <p:nvSpPr>
            <p:cNvPr id="32" name="Ellipse 31">
              <a:extLst>
                <a:ext uri="{FF2B5EF4-FFF2-40B4-BE49-F238E27FC236}">
                  <a16:creationId xmlns:a16="http://schemas.microsoft.com/office/drawing/2014/main" id="{DE4ED226-AB84-0A4B-9AAF-7D76DF762A91}"/>
                </a:ext>
              </a:extLst>
            </p:cNvPr>
            <p:cNvSpPr/>
            <p:nvPr/>
          </p:nvSpPr>
          <p:spPr>
            <a:xfrm>
              <a:off x="2981702" y="3295254"/>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33" name="Ellipse 18">
              <a:extLst>
                <a:ext uri="{FF2B5EF4-FFF2-40B4-BE49-F238E27FC236}">
                  <a16:creationId xmlns:a16="http://schemas.microsoft.com/office/drawing/2014/main" id="{0632359C-9D27-1040-B42B-FD7C3D56A574}"/>
                </a:ext>
              </a:extLst>
            </p:cNvPr>
            <p:cNvSpPr txBox="1"/>
            <p:nvPr/>
          </p:nvSpPr>
          <p:spPr>
            <a:xfrm>
              <a:off x="3186486" y="3500038"/>
              <a:ext cx="988782"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kern="1200" dirty="0">
                  <a:solidFill>
                    <a:prstClr val="black"/>
                  </a:solidFill>
                  <a:latin typeface="Calibri" panose="020F0502020204030204"/>
                  <a:ea typeface="+mn-ea"/>
                  <a:cs typeface="+mn-cs"/>
                </a:rPr>
                <a:t>Backdoor</a:t>
              </a:r>
            </a:p>
          </p:txBody>
        </p:sp>
      </p:grpSp>
      <p:grpSp>
        <p:nvGrpSpPr>
          <p:cNvPr id="23" name="Groupe 22">
            <a:extLst>
              <a:ext uri="{FF2B5EF4-FFF2-40B4-BE49-F238E27FC236}">
                <a16:creationId xmlns:a16="http://schemas.microsoft.com/office/drawing/2014/main" id="{F0CFB7A0-1AB5-9E4E-AF4B-F05202D637C8}"/>
              </a:ext>
            </a:extLst>
          </p:cNvPr>
          <p:cNvGrpSpPr/>
          <p:nvPr/>
        </p:nvGrpSpPr>
        <p:grpSpPr>
          <a:xfrm>
            <a:off x="171192" y="4067897"/>
            <a:ext cx="1398350" cy="1398350"/>
            <a:chOff x="2320077" y="2384606"/>
            <a:chExt cx="1398350" cy="1398350"/>
          </a:xfrm>
        </p:grpSpPr>
        <p:sp>
          <p:nvSpPr>
            <p:cNvPr id="30" name="Ellipse 29">
              <a:extLst>
                <a:ext uri="{FF2B5EF4-FFF2-40B4-BE49-F238E27FC236}">
                  <a16:creationId xmlns:a16="http://schemas.microsoft.com/office/drawing/2014/main" id="{0F4F7D3A-7C15-524E-8C59-D1BFCFA1DD0E}"/>
                </a:ext>
              </a:extLst>
            </p:cNvPr>
            <p:cNvSpPr/>
            <p:nvPr/>
          </p:nvSpPr>
          <p:spPr>
            <a:xfrm>
              <a:off x="2320077" y="2384606"/>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31" name="Ellipse 20">
              <a:extLst>
                <a:ext uri="{FF2B5EF4-FFF2-40B4-BE49-F238E27FC236}">
                  <a16:creationId xmlns:a16="http://schemas.microsoft.com/office/drawing/2014/main" id="{CB0543F2-046E-B248-9E18-A7C80B3A12F5}"/>
                </a:ext>
              </a:extLst>
            </p:cNvPr>
            <p:cNvSpPr txBox="1"/>
            <p:nvPr/>
          </p:nvSpPr>
          <p:spPr>
            <a:xfrm>
              <a:off x="2524861" y="2589390"/>
              <a:ext cx="988782"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kern="1200" dirty="0">
                  <a:solidFill>
                    <a:prstClr val="black"/>
                  </a:solidFill>
                  <a:latin typeface="Calibri" panose="020F0502020204030204"/>
                  <a:ea typeface="+mn-ea"/>
                  <a:cs typeface="+mn-cs"/>
                </a:rPr>
                <a:t>Keylogger</a:t>
              </a:r>
            </a:p>
          </p:txBody>
        </p:sp>
      </p:grpSp>
      <p:grpSp>
        <p:nvGrpSpPr>
          <p:cNvPr id="24" name="Groupe 23">
            <a:extLst>
              <a:ext uri="{FF2B5EF4-FFF2-40B4-BE49-F238E27FC236}">
                <a16:creationId xmlns:a16="http://schemas.microsoft.com/office/drawing/2014/main" id="{1F07C141-DC6F-DF47-BEDA-2891611B977C}"/>
              </a:ext>
            </a:extLst>
          </p:cNvPr>
          <p:cNvGrpSpPr/>
          <p:nvPr/>
        </p:nvGrpSpPr>
        <p:grpSpPr>
          <a:xfrm>
            <a:off x="171192" y="2942274"/>
            <a:ext cx="1398350" cy="1398350"/>
            <a:chOff x="2320077" y="1258983"/>
            <a:chExt cx="1398350" cy="1398350"/>
          </a:xfrm>
        </p:grpSpPr>
        <p:sp>
          <p:nvSpPr>
            <p:cNvPr id="28" name="Ellipse 27">
              <a:extLst>
                <a:ext uri="{FF2B5EF4-FFF2-40B4-BE49-F238E27FC236}">
                  <a16:creationId xmlns:a16="http://schemas.microsoft.com/office/drawing/2014/main" id="{541D63BF-9712-2645-BA40-96E7A4796134}"/>
                </a:ext>
              </a:extLst>
            </p:cNvPr>
            <p:cNvSpPr/>
            <p:nvPr/>
          </p:nvSpPr>
          <p:spPr>
            <a:xfrm>
              <a:off x="2320077" y="1258983"/>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29" name="Ellipse 22">
              <a:extLst>
                <a:ext uri="{FF2B5EF4-FFF2-40B4-BE49-F238E27FC236}">
                  <a16:creationId xmlns:a16="http://schemas.microsoft.com/office/drawing/2014/main" id="{332D8EB7-D96C-9E49-9183-6310670F95F1}"/>
                </a:ext>
              </a:extLst>
            </p:cNvPr>
            <p:cNvSpPr txBox="1"/>
            <p:nvPr/>
          </p:nvSpPr>
          <p:spPr>
            <a:xfrm>
              <a:off x="2433934" y="1463767"/>
              <a:ext cx="1079709"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CA" sz="1400" dirty="0">
                  <a:solidFill>
                    <a:prstClr val="black"/>
                  </a:solidFill>
                  <a:latin typeface="Calibri" panose="020F0502020204030204"/>
                </a:rPr>
                <a:t>R</a:t>
              </a:r>
              <a:r>
                <a:rPr lang="fr-CA" sz="1400" kern="1200" dirty="0">
                  <a:solidFill>
                    <a:prstClr val="black"/>
                  </a:solidFill>
                  <a:latin typeface="Calibri" panose="020F0502020204030204"/>
                  <a:ea typeface="+mn-ea"/>
                  <a:cs typeface="+mn-cs"/>
                </a:rPr>
                <a:t>ançongiciel</a:t>
              </a:r>
              <a:r>
                <a:rPr lang="en-CA" sz="1400" kern="1200" dirty="0">
                  <a:solidFill>
                    <a:prstClr val="black"/>
                  </a:solidFill>
                  <a:latin typeface="Calibri" panose="020F0502020204030204"/>
                  <a:ea typeface="+mn-ea"/>
                  <a:cs typeface="+mn-cs"/>
                </a:rPr>
                <a:t>/Ransomware</a:t>
              </a:r>
            </a:p>
          </p:txBody>
        </p:sp>
      </p:grpSp>
      <p:grpSp>
        <p:nvGrpSpPr>
          <p:cNvPr id="25" name="Groupe 24">
            <a:extLst>
              <a:ext uri="{FF2B5EF4-FFF2-40B4-BE49-F238E27FC236}">
                <a16:creationId xmlns:a16="http://schemas.microsoft.com/office/drawing/2014/main" id="{32055D76-F89A-074D-80CA-D27BF344D2E9}"/>
              </a:ext>
            </a:extLst>
          </p:cNvPr>
          <p:cNvGrpSpPr/>
          <p:nvPr/>
        </p:nvGrpSpPr>
        <p:grpSpPr>
          <a:xfrm>
            <a:off x="832817" y="2031626"/>
            <a:ext cx="1398350" cy="1398350"/>
            <a:chOff x="2981702" y="348335"/>
            <a:chExt cx="1398350" cy="1398350"/>
          </a:xfrm>
        </p:grpSpPr>
        <p:sp>
          <p:nvSpPr>
            <p:cNvPr id="26" name="Ellipse 25">
              <a:extLst>
                <a:ext uri="{FF2B5EF4-FFF2-40B4-BE49-F238E27FC236}">
                  <a16:creationId xmlns:a16="http://schemas.microsoft.com/office/drawing/2014/main" id="{57BC63F5-A5B6-9E4E-B2BA-28045EC10212}"/>
                </a:ext>
              </a:extLst>
            </p:cNvPr>
            <p:cNvSpPr/>
            <p:nvPr/>
          </p:nvSpPr>
          <p:spPr>
            <a:xfrm>
              <a:off x="2981702" y="348335"/>
              <a:ext cx="1398350" cy="1398350"/>
            </a:xfrm>
            <a:prstGeom prst="ellipse">
              <a:avLst/>
            </a:prstGeom>
            <a:solidFill>
              <a:prstClr val="white">
                <a:lumMod val="85000"/>
                <a:alpha val="50000"/>
              </a:prst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tx1"/>
            </a:fontRef>
          </p:style>
          <p:txBody>
            <a:bodyPr/>
            <a:lstStyle/>
            <a:p>
              <a:endParaRPr lang="en-CA"/>
            </a:p>
          </p:txBody>
        </p:sp>
        <p:sp>
          <p:nvSpPr>
            <p:cNvPr id="27" name="Ellipse 24">
              <a:extLst>
                <a:ext uri="{FF2B5EF4-FFF2-40B4-BE49-F238E27FC236}">
                  <a16:creationId xmlns:a16="http://schemas.microsoft.com/office/drawing/2014/main" id="{E84B585C-2BB6-554D-9AA6-8378286067DA}"/>
                </a:ext>
              </a:extLst>
            </p:cNvPr>
            <p:cNvSpPr txBox="1"/>
            <p:nvPr/>
          </p:nvSpPr>
          <p:spPr>
            <a:xfrm>
              <a:off x="3186486" y="553119"/>
              <a:ext cx="988782" cy="98878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kern="1200" dirty="0">
                  <a:solidFill>
                    <a:prstClr val="black"/>
                  </a:solidFill>
                  <a:latin typeface="Calibri" panose="020F0502020204030204"/>
                  <a:ea typeface="+mn-ea"/>
                  <a:cs typeface="+mn-cs"/>
                </a:rPr>
                <a:t>RAT</a:t>
              </a:r>
            </a:p>
          </p:txBody>
        </p:sp>
      </p:grpSp>
      <p:sp>
        <p:nvSpPr>
          <p:cNvPr id="2" name="Espace réservé du numéro de diapositive 1">
            <a:extLst>
              <a:ext uri="{FF2B5EF4-FFF2-40B4-BE49-F238E27FC236}">
                <a16:creationId xmlns:a16="http://schemas.microsoft.com/office/drawing/2014/main" id="{A7D05164-349D-483C-AA94-3C3179F55EF5}"/>
              </a:ext>
            </a:extLst>
          </p:cNvPr>
          <p:cNvSpPr>
            <a:spLocks noGrp="1"/>
          </p:cNvSpPr>
          <p:nvPr>
            <p:ph type="sldNum" sz="quarter" idx="12"/>
          </p:nvPr>
        </p:nvSpPr>
        <p:spPr/>
        <p:txBody>
          <a:bodyPr/>
          <a:lstStyle/>
          <a:p>
            <a:fld id="{86A1D673-BB0B-4C5A-87D4-0375294486BD}" type="slidenum">
              <a:rPr lang="en-CA" smtClean="0"/>
              <a:t>11</a:t>
            </a:fld>
            <a:endParaRPr lang="en-CA"/>
          </a:p>
        </p:txBody>
      </p:sp>
      <p:sp>
        <p:nvSpPr>
          <p:cNvPr id="49" name="Rectangle 48">
            <a:extLst>
              <a:ext uri="{FF2B5EF4-FFF2-40B4-BE49-F238E27FC236}">
                <a16:creationId xmlns:a16="http://schemas.microsoft.com/office/drawing/2014/main" id="{00F7AF47-DCEF-4EEB-8D4E-70298E77CFF6}"/>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50" name="ZoneTexte 49">
            <a:extLst>
              <a:ext uri="{FF2B5EF4-FFF2-40B4-BE49-F238E27FC236}">
                <a16:creationId xmlns:a16="http://schemas.microsoft.com/office/drawing/2014/main" id="{A80120FD-57B6-4797-B36E-C0153ABE3E78}"/>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Les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88361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Espace réservé du texte 2">
            <a:extLst>
              <a:ext uri="{FF2B5EF4-FFF2-40B4-BE49-F238E27FC236}">
                <a16:creationId xmlns:a16="http://schemas.microsoft.com/office/drawing/2014/main" id="{B0D7AC1D-ACFB-4F79-BDED-C1E8737720E0}"/>
              </a:ext>
            </a:extLst>
          </p:cNvPr>
          <p:cNvSpPr txBox="1">
            <a:spLocks/>
          </p:cNvSpPr>
          <p:nvPr/>
        </p:nvSpPr>
        <p:spPr bwMode="auto">
          <a:xfrm>
            <a:off x="879231" y="1969477"/>
            <a:ext cx="6154616" cy="39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None/>
            </a:pPr>
            <a:r>
              <a:rPr lang="fr-FR" altLang="fr-FR" sz="2800" dirty="0">
                <a:solidFill>
                  <a:srgbClr val="FF0000"/>
                </a:solidFill>
                <a:latin typeface="Candara" panose="020E0502030303020204" pitchFamily="34" charset="0"/>
                <a:cs typeface="Arial" panose="020B0604020202020204" pitchFamily="34" charset="0"/>
                <a:hlinkClick r:id="rId2" action="ppaction://hlinksldjump"/>
              </a:rPr>
              <a:t>L’hameçonnage</a:t>
            </a:r>
            <a:endParaRPr lang="fr-FR" altLang="fr-FR" sz="2800" dirty="0">
              <a:solidFill>
                <a:srgbClr val="FF0000"/>
              </a:solidFill>
              <a:latin typeface="Candara" panose="020E0502030303020204" pitchFamily="34" charset="0"/>
              <a:cs typeface="Arial" panose="020B0604020202020204" pitchFamily="34" charset="0"/>
            </a:endParaRPr>
          </a:p>
          <a:p>
            <a:pPr algn="just" eaLnBrk="1" hangingPunct="1">
              <a:buFontTx/>
              <a:buNone/>
            </a:pPr>
            <a:endParaRPr lang="fr-FR" altLang="fr-FR" sz="2800" dirty="0">
              <a:latin typeface="Candara" panose="020E0502030303020204" pitchFamily="34" charset="0"/>
              <a:cs typeface="Arial" panose="020B0604020202020204" pitchFamily="34" charset="0"/>
            </a:endParaRPr>
          </a:p>
          <a:p>
            <a:pPr algn="just" eaLnBrk="1" hangingPunct="1">
              <a:buFontTx/>
              <a:buNone/>
            </a:pPr>
            <a:r>
              <a:rPr lang="fr-FR" altLang="fr-FR" sz="2800" dirty="0">
                <a:latin typeface="Candara" panose="020E0502030303020204" pitchFamily="34" charset="0"/>
                <a:cs typeface="Arial" panose="020B0604020202020204" pitchFamily="34" charset="0"/>
              </a:rPr>
              <a:t>L’hameçonnage (anglais : « </a:t>
            </a:r>
            <a:r>
              <a:rPr lang="fr-FR" altLang="fr-FR" sz="2800" b="1" dirty="0">
                <a:latin typeface="Candara" panose="020E0502030303020204" pitchFamily="34" charset="0"/>
                <a:cs typeface="Arial" panose="020B0604020202020204" pitchFamily="34" charset="0"/>
              </a:rPr>
              <a:t>phishing</a:t>
            </a:r>
            <a:r>
              <a:rPr lang="fr-FR" altLang="fr-FR" sz="2800" dirty="0">
                <a:latin typeface="Candara" panose="020E0502030303020204" pitchFamily="34" charset="0"/>
                <a:cs typeface="Arial" panose="020B0604020202020204" pitchFamily="34" charset="0"/>
              </a:rPr>
              <a:t> ») consiste à </a:t>
            </a:r>
            <a:r>
              <a:rPr lang="fr-CA" sz="2800" dirty="0">
                <a:latin typeface="Candara" panose="020E0502030303020204" pitchFamily="34" charset="0"/>
                <a:cs typeface="Arial" panose="020B0604020202020204" pitchFamily="34" charset="0"/>
              </a:rPr>
              <a:t>utiliser des faux courriels, sites Web ou messages textes pour voler des informations personnelles et corporatives confidentielles comme les mots de passe ou les numéros de carte bancaire.</a:t>
            </a:r>
          </a:p>
          <a:p>
            <a:pPr algn="just" eaLnBrk="1" hangingPunct="1">
              <a:buFontTx/>
              <a:buNone/>
            </a:pPr>
            <a:endParaRPr lang="fr-CA" sz="2800" dirty="0">
              <a:latin typeface="Candara" panose="020E0502030303020204" pitchFamily="34" charset="0"/>
              <a:cs typeface="Arial" panose="020B0604020202020204" pitchFamily="34" charset="0"/>
            </a:endParaRPr>
          </a:p>
          <a:p>
            <a:pPr algn="just" eaLnBrk="1" hangingPunct="1">
              <a:buFontTx/>
              <a:buNone/>
            </a:pPr>
            <a:endParaRPr lang="fr-CA" sz="2800" dirty="0">
              <a:latin typeface="Candara" panose="020E0502030303020204" pitchFamily="34" charset="0"/>
              <a:cs typeface="Arial" panose="020B0604020202020204" pitchFamily="34" charset="0"/>
            </a:endParaRPr>
          </a:p>
          <a:p>
            <a:pPr algn="just" eaLnBrk="1" hangingPunct="1">
              <a:buFontTx/>
              <a:buNone/>
            </a:pPr>
            <a:endParaRPr lang="fr-CA" sz="1600" dirty="0">
              <a:latin typeface="Candara" panose="020E0502030303020204" pitchFamily="34" charset="0"/>
              <a:cs typeface="Arial" panose="020B0604020202020204" pitchFamily="34" charset="0"/>
            </a:endParaRPr>
          </a:p>
          <a:p>
            <a:pPr algn="just" eaLnBrk="1" hangingPunct="1">
              <a:buFontTx/>
              <a:buNone/>
            </a:pPr>
            <a:endParaRPr lang="fr-CA" sz="1600" dirty="0">
              <a:latin typeface="Candara" panose="020E0502030303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A6C1BC59-607F-4098-89FE-323173F86CB6}"/>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3" name="ZoneTexte 2">
            <a:extLst>
              <a:ext uri="{FF2B5EF4-FFF2-40B4-BE49-F238E27FC236}">
                <a16:creationId xmlns:a16="http://schemas.microsoft.com/office/drawing/2014/main" id="{2F23F1D2-65C7-5441-99A2-C4864A70E878}"/>
              </a:ext>
            </a:extLst>
          </p:cNvPr>
          <p:cNvSpPr txBox="1"/>
          <p:nvPr/>
        </p:nvSpPr>
        <p:spPr>
          <a:xfrm>
            <a:off x="8206033" y="4668323"/>
            <a:ext cx="2672499" cy="307777"/>
          </a:xfrm>
          <a:prstGeom prst="rect">
            <a:avLst/>
          </a:prstGeom>
          <a:noFill/>
        </p:spPr>
        <p:txBody>
          <a:bodyPr wrap="square" rtlCol="0">
            <a:spAutoFit/>
          </a:bodyPr>
          <a:lstStyle/>
          <a:p>
            <a:r>
              <a:rPr lang="fr-FR" sz="1400" dirty="0"/>
              <a:t>[Source de l’image:  flaticon.com]</a:t>
            </a:r>
          </a:p>
        </p:txBody>
      </p:sp>
      <p:sp>
        <p:nvSpPr>
          <p:cNvPr id="4" name="Espace réservé du numéro de diapositive 3">
            <a:extLst>
              <a:ext uri="{FF2B5EF4-FFF2-40B4-BE49-F238E27FC236}">
                <a16:creationId xmlns:a16="http://schemas.microsoft.com/office/drawing/2014/main" id="{1AB45D8D-656D-4456-AE6F-35D5B45D034F}"/>
              </a:ext>
            </a:extLst>
          </p:cNvPr>
          <p:cNvSpPr>
            <a:spLocks noGrp="1"/>
          </p:cNvSpPr>
          <p:nvPr>
            <p:ph type="sldNum" sz="quarter" idx="12"/>
          </p:nvPr>
        </p:nvSpPr>
        <p:spPr/>
        <p:txBody>
          <a:bodyPr/>
          <a:lstStyle/>
          <a:p>
            <a:fld id="{86A1D673-BB0B-4C5A-87D4-0375294486BD}" type="slidenum">
              <a:rPr lang="en-CA" smtClean="0"/>
              <a:t>12</a:t>
            </a:fld>
            <a:endParaRPr lang="en-CA"/>
          </a:p>
        </p:txBody>
      </p:sp>
      <p:pic>
        <p:nvPicPr>
          <p:cNvPr id="6" name="Image 5">
            <a:extLst>
              <a:ext uri="{FF2B5EF4-FFF2-40B4-BE49-F238E27FC236}">
                <a16:creationId xmlns:a16="http://schemas.microsoft.com/office/drawing/2014/main" id="{5B8467BE-508E-4EF0-A12C-9B3F5FAEDB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689" y="1760955"/>
            <a:ext cx="2869660" cy="2869660"/>
          </a:xfrm>
          <a:prstGeom prst="rect">
            <a:avLst/>
          </a:prstGeom>
        </p:spPr>
      </p:pic>
      <p:sp>
        <p:nvSpPr>
          <p:cNvPr id="10" name="ZoneTexte 9">
            <a:extLst>
              <a:ext uri="{FF2B5EF4-FFF2-40B4-BE49-F238E27FC236}">
                <a16:creationId xmlns:a16="http://schemas.microsoft.com/office/drawing/2014/main" id="{B2B6EA22-C5B2-4776-8C1A-19A989C2AE07}"/>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Les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Espace réservé du texte 2">
            <a:extLst>
              <a:ext uri="{FF2B5EF4-FFF2-40B4-BE49-F238E27FC236}">
                <a16:creationId xmlns:a16="http://schemas.microsoft.com/office/drawing/2014/main" id="{B0D7AC1D-ACFB-4F79-BDED-C1E8737720E0}"/>
              </a:ext>
            </a:extLst>
          </p:cNvPr>
          <p:cNvSpPr txBox="1">
            <a:spLocks/>
          </p:cNvSpPr>
          <p:nvPr/>
        </p:nvSpPr>
        <p:spPr bwMode="auto">
          <a:xfrm>
            <a:off x="717391" y="2048225"/>
            <a:ext cx="5845455" cy="407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None/>
            </a:pPr>
            <a:r>
              <a:rPr lang="fr-FR" altLang="fr-FR" sz="2800" dirty="0">
                <a:solidFill>
                  <a:srgbClr val="FF0000"/>
                </a:solidFill>
                <a:latin typeface="Candara" panose="020E0502030303020204" pitchFamily="34" charset="0"/>
                <a:cs typeface="Arial" panose="020B0604020202020204" pitchFamily="34" charset="0"/>
                <a:hlinkClick r:id="rId2" action="ppaction://hlinksldjump"/>
              </a:rPr>
              <a:t>Menace interne</a:t>
            </a:r>
            <a:endParaRPr lang="fr-FR" altLang="fr-FR" sz="2800" dirty="0">
              <a:solidFill>
                <a:srgbClr val="FF0000"/>
              </a:solidFill>
              <a:latin typeface="Candara" panose="020E0502030303020204" pitchFamily="34" charset="0"/>
              <a:cs typeface="Arial" panose="020B0604020202020204" pitchFamily="34" charset="0"/>
            </a:endParaRPr>
          </a:p>
          <a:p>
            <a:pPr algn="just" eaLnBrk="1" hangingPunct="1">
              <a:buNone/>
            </a:pPr>
            <a:endParaRPr lang="fr-FR" altLang="fr-FR" sz="2800" dirty="0">
              <a:latin typeface="Candara" panose="020E0502030303020204" pitchFamily="34" charset="0"/>
              <a:cs typeface="Arial" panose="020B0604020202020204" pitchFamily="34" charset="0"/>
            </a:endParaRPr>
          </a:p>
          <a:p>
            <a:pPr algn="just" eaLnBrk="1" hangingPunct="1">
              <a:buNone/>
            </a:pPr>
            <a:r>
              <a:rPr lang="fr-FR" altLang="fr-FR" sz="2800" dirty="0">
                <a:latin typeface="Candara" panose="020E0502030303020204" pitchFamily="34" charset="0"/>
                <a:cs typeface="Arial" panose="020B0604020202020204" pitchFamily="34" charset="0"/>
              </a:rPr>
              <a:t>Menace interne = risque de sécurité qui provient de l'organisation ciblée. Cela ne signifie pas que l'acteur doit être un employé ou un dirigeant actuel de l'organisation. </a:t>
            </a:r>
            <a:endParaRPr lang="fr-FR" altLang="fr-FR" sz="2800" dirty="0">
              <a:solidFill>
                <a:srgbClr val="FF66FF"/>
              </a:solidFill>
              <a:latin typeface="Candara" panose="020E0502030303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A6C1BC59-607F-4098-89FE-323173F86CB6}"/>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3" name="Espace réservé du numéro de diapositive 2">
            <a:extLst>
              <a:ext uri="{FF2B5EF4-FFF2-40B4-BE49-F238E27FC236}">
                <a16:creationId xmlns:a16="http://schemas.microsoft.com/office/drawing/2014/main" id="{752C4415-24BF-40C0-B4B9-215751966234}"/>
              </a:ext>
            </a:extLst>
          </p:cNvPr>
          <p:cNvSpPr>
            <a:spLocks noGrp="1"/>
          </p:cNvSpPr>
          <p:nvPr>
            <p:ph type="sldNum" sz="quarter" idx="12"/>
          </p:nvPr>
        </p:nvSpPr>
        <p:spPr/>
        <p:txBody>
          <a:bodyPr/>
          <a:lstStyle/>
          <a:p>
            <a:fld id="{86A1D673-BB0B-4C5A-87D4-0375294486BD}" type="slidenum">
              <a:rPr lang="en-CA" smtClean="0"/>
              <a:t>13</a:t>
            </a:fld>
            <a:endParaRPr lang="en-CA"/>
          </a:p>
        </p:txBody>
      </p:sp>
      <p:pic>
        <p:nvPicPr>
          <p:cNvPr id="7" name="Image 6">
            <a:extLst>
              <a:ext uri="{FF2B5EF4-FFF2-40B4-BE49-F238E27FC236}">
                <a16:creationId xmlns:a16="http://schemas.microsoft.com/office/drawing/2014/main" id="{19BE1AF2-4B15-4A5D-9DF7-86D766639E1A}"/>
              </a:ext>
            </a:extLst>
          </p:cNvPr>
          <p:cNvPicPr>
            <a:picLocks noChangeAspect="1"/>
          </p:cNvPicPr>
          <p:nvPr/>
        </p:nvPicPr>
        <p:blipFill>
          <a:blip r:embed="rId3"/>
          <a:stretch>
            <a:fillRect/>
          </a:stretch>
        </p:blipFill>
        <p:spPr>
          <a:xfrm>
            <a:off x="8320960" y="3726049"/>
            <a:ext cx="725512" cy="764465"/>
          </a:xfrm>
          <a:prstGeom prst="rect">
            <a:avLst/>
          </a:prstGeom>
        </p:spPr>
      </p:pic>
      <p:pic>
        <p:nvPicPr>
          <p:cNvPr id="8" name="Image 7">
            <a:extLst>
              <a:ext uri="{FF2B5EF4-FFF2-40B4-BE49-F238E27FC236}">
                <a16:creationId xmlns:a16="http://schemas.microsoft.com/office/drawing/2014/main" id="{61619443-ED3E-41F4-8741-F0DE0448AAA7}"/>
              </a:ext>
            </a:extLst>
          </p:cNvPr>
          <p:cNvPicPr>
            <a:picLocks noChangeAspect="1"/>
          </p:cNvPicPr>
          <p:nvPr/>
        </p:nvPicPr>
        <p:blipFill>
          <a:blip r:embed="rId4"/>
          <a:stretch>
            <a:fillRect/>
          </a:stretch>
        </p:blipFill>
        <p:spPr>
          <a:xfrm>
            <a:off x="9200801" y="2008047"/>
            <a:ext cx="744857" cy="644841"/>
          </a:xfrm>
          <a:prstGeom prst="rect">
            <a:avLst/>
          </a:prstGeom>
        </p:spPr>
      </p:pic>
      <p:pic>
        <p:nvPicPr>
          <p:cNvPr id="9" name="Image 8">
            <a:extLst>
              <a:ext uri="{FF2B5EF4-FFF2-40B4-BE49-F238E27FC236}">
                <a16:creationId xmlns:a16="http://schemas.microsoft.com/office/drawing/2014/main" id="{0F97886A-335B-454C-B7F5-F2AE572B5A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1605" y="2497690"/>
            <a:ext cx="1782847" cy="1782847"/>
          </a:xfrm>
          <a:prstGeom prst="rect">
            <a:avLst/>
          </a:prstGeom>
        </p:spPr>
      </p:pic>
      <p:sp>
        <p:nvSpPr>
          <p:cNvPr id="10" name="ZoneTexte 9">
            <a:extLst>
              <a:ext uri="{FF2B5EF4-FFF2-40B4-BE49-F238E27FC236}">
                <a16:creationId xmlns:a16="http://schemas.microsoft.com/office/drawing/2014/main" id="{3BC6BFEB-16DF-4D17-93B6-A502CECEF3F9}"/>
              </a:ext>
            </a:extLst>
          </p:cNvPr>
          <p:cNvSpPr txBox="1"/>
          <p:nvPr/>
        </p:nvSpPr>
        <p:spPr>
          <a:xfrm>
            <a:off x="7729981" y="4668323"/>
            <a:ext cx="4270342" cy="307777"/>
          </a:xfrm>
          <a:prstGeom prst="rect">
            <a:avLst/>
          </a:prstGeom>
          <a:noFill/>
        </p:spPr>
        <p:txBody>
          <a:bodyPr wrap="square" rtlCol="0">
            <a:spAutoFit/>
          </a:bodyPr>
          <a:lstStyle/>
          <a:p>
            <a:r>
              <a:rPr lang="fr-FR" sz="1400" dirty="0"/>
              <a:t>[Source de l’image:  modifiée à partir de flaticon.com]</a:t>
            </a:r>
          </a:p>
        </p:txBody>
      </p:sp>
      <p:sp>
        <p:nvSpPr>
          <p:cNvPr id="13" name="ZoneTexte 12">
            <a:extLst>
              <a:ext uri="{FF2B5EF4-FFF2-40B4-BE49-F238E27FC236}">
                <a16:creationId xmlns:a16="http://schemas.microsoft.com/office/drawing/2014/main" id="{2F90B9A3-46DD-476D-BC5B-015C672EAA38}"/>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Les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80254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Espace réservé du texte 2">
            <a:extLst>
              <a:ext uri="{FF2B5EF4-FFF2-40B4-BE49-F238E27FC236}">
                <a16:creationId xmlns:a16="http://schemas.microsoft.com/office/drawing/2014/main" id="{B0D7AC1D-ACFB-4F79-BDED-C1E8737720E0}"/>
              </a:ext>
            </a:extLst>
          </p:cNvPr>
          <p:cNvSpPr txBox="1">
            <a:spLocks/>
          </p:cNvSpPr>
          <p:nvPr/>
        </p:nvSpPr>
        <p:spPr bwMode="auto">
          <a:xfrm>
            <a:off x="827707" y="1573368"/>
            <a:ext cx="5891512" cy="464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FontTx/>
              <a:buNone/>
            </a:pPr>
            <a:endParaRPr lang="fr-FR" altLang="fr-FR" sz="2800" dirty="0">
              <a:solidFill>
                <a:srgbClr val="FF0000"/>
              </a:solidFill>
              <a:latin typeface="Candara" panose="020E0502030303020204" pitchFamily="34" charset="0"/>
              <a:cs typeface="Arial" panose="020B0604020202020204" pitchFamily="34" charset="0"/>
            </a:endParaRPr>
          </a:p>
          <a:p>
            <a:pPr algn="just" eaLnBrk="1" hangingPunct="1">
              <a:buFontTx/>
              <a:buNone/>
            </a:pPr>
            <a:r>
              <a:rPr lang="fr-FR" altLang="fr-FR" sz="2800" dirty="0">
                <a:solidFill>
                  <a:srgbClr val="FF0000"/>
                </a:solidFill>
                <a:latin typeface="Candara" panose="020E0502030303020204" pitchFamily="34" charset="0"/>
                <a:cs typeface="Arial" panose="020B0604020202020204" pitchFamily="34" charset="0"/>
                <a:hlinkClick r:id="rId2" action="ppaction://hlinksldjump"/>
              </a:rPr>
              <a:t>Spam</a:t>
            </a:r>
            <a:endParaRPr lang="fr-FR" altLang="fr-FR" sz="2800" dirty="0">
              <a:solidFill>
                <a:srgbClr val="FF0000"/>
              </a:solidFill>
              <a:latin typeface="Candara" panose="020E0502030303020204" pitchFamily="34" charset="0"/>
              <a:cs typeface="Arial" panose="020B0604020202020204" pitchFamily="34" charset="0"/>
            </a:endParaRPr>
          </a:p>
          <a:p>
            <a:pPr algn="just" eaLnBrk="1" hangingPunct="1">
              <a:buFontTx/>
              <a:buNone/>
            </a:pPr>
            <a:endParaRPr lang="fr-FR" altLang="fr-FR" sz="2800" dirty="0">
              <a:latin typeface="Candara" panose="020E0502030303020204" pitchFamily="34" charset="0"/>
              <a:cs typeface="Arial" panose="020B0604020202020204" pitchFamily="34" charset="0"/>
            </a:endParaRPr>
          </a:p>
          <a:p>
            <a:pPr algn="just" eaLnBrk="1" hangingPunct="1">
              <a:buFontTx/>
              <a:buNone/>
            </a:pPr>
            <a:r>
              <a:rPr lang="fr-FR" altLang="fr-FR" sz="2400" dirty="0">
                <a:latin typeface="Candara" panose="020E0502030303020204" pitchFamily="34" charset="0"/>
                <a:cs typeface="Arial" panose="020B0604020202020204" pitchFamily="34" charset="0"/>
              </a:rPr>
              <a:t>Le spam est un courrier indésirable non sollicité et non désiré envoyé en masse à une liste de destinataires en gros. En général, il est envoyé à des fins commerciales. </a:t>
            </a:r>
          </a:p>
          <a:p>
            <a:pPr algn="just" eaLnBrk="1" hangingPunct="1">
              <a:buFontTx/>
              <a:buNone/>
            </a:pPr>
            <a:r>
              <a:rPr lang="fr-FR" altLang="fr-FR" sz="2400" dirty="0">
                <a:latin typeface="Candara" panose="020E0502030303020204" pitchFamily="34" charset="0"/>
                <a:cs typeface="Arial" panose="020B0604020202020204" pitchFamily="34" charset="0"/>
              </a:rPr>
              <a:t>Le spam peut également contenir une tentative malveillante d'accéder à votre ordinateur. </a:t>
            </a:r>
            <a:endParaRPr lang="fr-FR" altLang="fr-FR" sz="2400" dirty="0">
              <a:solidFill>
                <a:srgbClr val="FF66FF"/>
              </a:solidFill>
              <a:latin typeface="Candara" panose="020E0502030303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A6C1BC59-607F-4098-89FE-323173F86CB6}"/>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400" b="1" dirty="0">
                <a:solidFill>
                  <a:schemeClr val="bg1"/>
                </a:solidFill>
                <a:latin typeface="Candara" panose="020E0502030303020204" pitchFamily="34" charset="0"/>
              </a:rPr>
              <a:t>Concepts clés</a:t>
            </a:r>
          </a:p>
        </p:txBody>
      </p:sp>
      <p:sp>
        <p:nvSpPr>
          <p:cNvPr id="3" name="Espace réservé du numéro de diapositive 2">
            <a:extLst>
              <a:ext uri="{FF2B5EF4-FFF2-40B4-BE49-F238E27FC236}">
                <a16:creationId xmlns:a16="http://schemas.microsoft.com/office/drawing/2014/main" id="{D41C9592-A339-4600-9449-62F9221AAE89}"/>
              </a:ext>
            </a:extLst>
          </p:cNvPr>
          <p:cNvSpPr>
            <a:spLocks noGrp="1"/>
          </p:cNvSpPr>
          <p:nvPr>
            <p:ph type="sldNum" sz="quarter" idx="12"/>
          </p:nvPr>
        </p:nvSpPr>
        <p:spPr/>
        <p:txBody>
          <a:bodyPr/>
          <a:lstStyle/>
          <a:p>
            <a:fld id="{86A1D673-BB0B-4C5A-87D4-0375294486BD}" type="slidenum">
              <a:rPr lang="en-CA" smtClean="0"/>
              <a:t>14</a:t>
            </a:fld>
            <a:endParaRPr lang="en-CA"/>
          </a:p>
        </p:txBody>
      </p:sp>
      <p:pic>
        <p:nvPicPr>
          <p:cNvPr id="5" name="Image 4">
            <a:extLst>
              <a:ext uri="{FF2B5EF4-FFF2-40B4-BE49-F238E27FC236}">
                <a16:creationId xmlns:a16="http://schemas.microsoft.com/office/drawing/2014/main" id="{55432DBC-7203-4C64-BCA2-76AB811E0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050" y="3414193"/>
            <a:ext cx="1478148" cy="1478148"/>
          </a:xfrm>
          <a:prstGeom prst="rect">
            <a:avLst/>
          </a:prstGeom>
        </p:spPr>
      </p:pic>
      <p:pic>
        <p:nvPicPr>
          <p:cNvPr id="7" name="Image 6">
            <a:extLst>
              <a:ext uri="{FF2B5EF4-FFF2-40B4-BE49-F238E27FC236}">
                <a16:creationId xmlns:a16="http://schemas.microsoft.com/office/drawing/2014/main" id="{C59B2C68-7DF2-413D-B33F-4014060DA9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5205" y="1187776"/>
            <a:ext cx="2316890" cy="2316890"/>
          </a:xfrm>
          <a:prstGeom prst="rect">
            <a:avLst/>
          </a:prstGeom>
        </p:spPr>
      </p:pic>
      <p:pic>
        <p:nvPicPr>
          <p:cNvPr id="9" name="Image 8">
            <a:extLst>
              <a:ext uri="{FF2B5EF4-FFF2-40B4-BE49-F238E27FC236}">
                <a16:creationId xmlns:a16="http://schemas.microsoft.com/office/drawing/2014/main" id="{42AEC783-B918-435E-A9A1-E683F6E2D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7177" y="2833704"/>
            <a:ext cx="1555342" cy="1555342"/>
          </a:xfrm>
          <a:prstGeom prst="rect">
            <a:avLst/>
          </a:prstGeom>
        </p:spPr>
      </p:pic>
      <p:sp>
        <p:nvSpPr>
          <p:cNvPr id="13" name="ZoneTexte 12">
            <a:extLst>
              <a:ext uri="{FF2B5EF4-FFF2-40B4-BE49-F238E27FC236}">
                <a16:creationId xmlns:a16="http://schemas.microsoft.com/office/drawing/2014/main" id="{591D51F4-4888-4C7C-8954-AB55171626CF}"/>
              </a:ext>
            </a:extLst>
          </p:cNvPr>
          <p:cNvSpPr txBox="1"/>
          <p:nvPr/>
        </p:nvSpPr>
        <p:spPr>
          <a:xfrm>
            <a:off x="8202349" y="5015345"/>
            <a:ext cx="2672499" cy="307777"/>
          </a:xfrm>
          <a:prstGeom prst="rect">
            <a:avLst/>
          </a:prstGeom>
          <a:noFill/>
        </p:spPr>
        <p:txBody>
          <a:bodyPr wrap="square" rtlCol="0">
            <a:spAutoFit/>
          </a:bodyPr>
          <a:lstStyle/>
          <a:p>
            <a:r>
              <a:rPr lang="fr-FR" sz="1400" dirty="0"/>
              <a:t>[Source des images:  flaticon.com]</a:t>
            </a:r>
          </a:p>
        </p:txBody>
      </p:sp>
      <p:sp>
        <p:nvSpPr>
          <p:cNvPr id="16" name="ZoneTexte 15">
            <a:extLst>
              <a:ext uri="{FF2B5EF4-FFF2-40B4-BE49-F238E27FC236}">
                <a16:creationId xmlns:a16="http://schemas.microsoft.com/office/drawing/2014/main" id="{8753378D-34F2-477A-8655-D08331E375E8}"/>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Les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239078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Espace réservé du texte 2">
            <a:extLst>
              <a:ext uri="{FF2B5EF4-FFF2-40B4-BE49-F238E27FC236}">
                <a16:creationId xmlns:a16="http://schemas.microsoft.com/office/drawing/2014/main" id="{B0D7AC1D-ACFB-4F79-BDED-C1E8737720E0}"/>
              </a:ext>
            </a:extLst>
          </p:cNvPr>
          <p:cNvSpPr txBox="1">
            <a:spLocks/>
          </p:cNvSpPr>
          <p:nvPr/>
        </p:nvSpPr>
        <p:spPr bwMode="auto">
          <a:xfrm>
            <a:off x="838200" y="1896971"/>
            <a:ext cx="5891512" cy="464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None/>
            </a:pPr>
            <a:endParaRPr lang="fr-FR" altLang="fr-FR" sz="2400" dirty="0">
              <a:solidFill>
                <a:srgbClr val="FF0000"/>
              </a:solidFill>
              <a:latin typeface="Candara" panose="020E0502030303020204" pitchFamily="34" charset="0"/>
              <a:cs typeface="Arial" panose="020B0604020202020204" pitchFamily="34" charset="0"/>
            </a:endParaRPr>
          </a:p>
          <a:p>
            <a:pPr algn="just" eaLnBrk="1" hangingPunct="1">
              <a:buNone/>
            </a:pPr>
            <a:r>
              <a:rPr lang="fr-FR" altLang="fr-FR" sz="2400" dirty="0">
                <a:solidFill>
                  <a:srgbClr val="FF0000"/>
                </a:solidFill>
                <a:latin typeface="Candara" panose="020E0502030303020204" pitchFamily="34" charset="0"/>
                <a:cs typeface="Arial" panose="020B0604020202020204" pitchFamily="34" charset="0"/>
                <a:hlinkClick r:id="rId2" action="ppaction://hlinksldjump"/>
              </a:rPr>
              <a:t>DDoS</a:t>
            </a:r>
            <a:endParaRPr lang="fr-FR" altLang="fr-FR" sz="2400" dirty="0">
              <a:solidFill>
                <a:srgbClr val="FF0000"/>
              </a:solidFill>
              <a:latin typeface="Candara" panose="020E0502030303020204" pitchFamily="34" charset="0"/>
              <a:cs typeface="Arial" panose="020B0604020202020204" pitchFamily="34" charset="0"/>
            </a:endParaRPr>
          </a:p>
          <a:p>
            <a:pPr algn="just" eaLnBrk="1" hangingPunct="1">
              <a:buFontTx/>
              <a:buNone/>
            </a:pPr>
            <a:endParaRPr lang="fr-FR" altLang="fr-FR" sz="2700" dirty="0">
              <a:latin typeface="Candara" panose="020E0502030303020204" pitchFamily="34" charset="0"/>
              <a:cs typeface="Arial" panose="020B0604020202020204" pitchFamily="34" charset="0"/>
            </a:endParaRPr>
          </a:p>
          <a:p>
            <a:pPr algn="just" eaLnBrk="1" hangingPunct="1">
              <a:buFontTx/>
              <a:buNone/>
            </a:pPr>
            <a:r>
              <a:rPr lang="fr-FR" altLang="fr-FR" sz="2700" dirty="0">
                <a:latin typeface="Candara" panose="020E0502030303020204" pitchFamily="34" charset="0"/>
                <a:cs typeface="Arial" panose="020B0604020202020204" pitchFamily="34" charset="0"/>
              </a:rPr>
              <a:t>Une attaque par déni de service distribué (DDoS) est l'une des armes les plus puissantes d'Internet. Lorsque vous entendez dire qu'un site web a été "mis hors service par des pirates", cela signifie généralement qu'il a été victime d'une attaque DDoS. </a:t>
            </a:r>
            <a:endParaRPr lang="fr-FR" altLang="fr-FR" sz="2700" dirty="0">
              <a:solidFill>
                <a:srgbClr val="FF00FF"/>
              </a:solidFill>
              <a:latin typeface="Candara" panose="020E0502030303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A6C1BC59-607F-4098-89FE-323173F86CB6}"/>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400" b="1" dirty="0">
                <a:solidFill>
                  <a:schemeClr val="bg1"/>
                </a:solidFill>
                <a:latin typeface="Candara" panose="020E0502030303020204" pitchFamily="34" charset="0"/>
              </a:rPr>
              <a:t>Concepts clés</a:t>
            </a:r>
          </a:p>
        </p:txBody>
      </p:sp>
      <p:sp>
        <p:nvSpPr>
          <p:cNvPr id="2" name="Espace réservé du numéro de diapositive 1">
            <a:extLst>
              <a:ext uri="{FF2B5EF4-FFF2-40B4-BE49-F238E27FC236}">
                <a16:creationId xmlns:a16="http://schemas.microsoft.com/office/drawing/2014/main" id="{7389D9D0-5DE3-49EB-930C-4A5A5DDAD72C}"/>
              </a:ext>
            </a:extLst>
          </p:cNvPr>
          <p:cNvSpPr>
            <a:spLocks noGrp="1"/>
          </p:cNvSpPr>
          <p:nvPr>
            <p:ph type="sldNum" sz="quarter" idx="12"/>
          </p:nvPr>
        </p:nvSpPr>
        <p:spPr/>
        <p:txBody>
          <a:bodyPr/>
          <a:lstStyle/>
          <a:p>
            <a:fld id="{86A1D673-BB0B-4C5A-87D4-0375294486BD}" type="slidenum">
              <a:rPr lang="en-CA" smtClean="0"/>
              <a:t>15</a:t>
            </a:fld>
            <a:endParaRPr lang="en-CA"/>
          </a:p>
        </p:txBody>
      </p:sp>
      <p:pic>
        <p:nvPicPr>
          <p:cNvPr id="5" name="Image 4">
            <a:extLst>
              <a:ext uri="{FF2B5EF4-FFF2-40B4-BE49-F238E27FC236}">
                <a16:creationId xmlns:a16="http://schemas.microsoft.com/office/drawing/2014/main" id="{6A689BEE-F443-4D3E-896F-5084F7E64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417" y="1555736"/>
            <a:ext cx="3039359" cy="3039359"/>
          </a:xfrm>
          <a:prstGeom prst="rect">
            <a:avLst/>
          </a:prstGeom>
        </p:spPr>
      </p:pic>
      <p:sp>
        <p:nvSpPr>
          <p:cNvPr id="9" name="ZoneTexte 8">
            <a:extLst>
              <a:ext uri="{FF2B5EF4-FFF2-40B4-BE49-F238E27FC236}">
                <a16:creationId xmlns:a16="http://schemas.microsoft.com/office/drawing/2014/main" id="{373E541B-F77A-4C54-9AA0-9D403B1E6137}"/>
              </a:ext>
            </a:extLst>
          </p:cNvPr>
          <p:cNvSpPr txBox="1"/>
          <p:nvPr/>
        </p:nvSpPr>
        <p:spPr>
          <a:xfrm>
            <a:off x="7268068" y="5006868"/>
            <a:ext cx="4270342" cy="307777"/>
          </a:xfrm>
          <a:prstGeom prst="rect">
            <a:avLst/>
          </a:prstGeom>
          <a:noFill/>
        </p:spPr>
        <p:txBody>
          <a:bodyPr wrap="square" rtlCol="0">
            <a:spAutoFit/>
          </a:bodyPr>
          <a:lstStyle/>
          <a:p>
            <a:r>
              <a:rPr lang="fr-FR" sz="1400" dirty="0"/>
              <a:t>[Source de l’image:  modifiée à partir de flaticon.com]</a:t>
            </a:r>
          </a:p>
        </p:txBody>
      </p:sp>
      <p:sp>
        <p:nvSpPr>
          <p:cNvPr id="11" name="ZoneTexte 10">
            <a:extLst>
              <a:ext uri="{FF2B5EF4-FFF2-40B4-BE49-F238E27FC236}">
                <a16:creationId xmlns:a16="http://schemas.microsoft.com/office/drawing/2014/main" id="{DB14FAA3-C08F-4812-AFB9-15EEA8ECA035}"/>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Les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1369866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Espace réservé du texte 2">
            <a:extLst>
              <a:ext uri="{FF2B5EF4-FFF2-40B4-BE49-F238E27FC236}">
                <a16:creationId xmlns:a16="http://schemas.microsoft.com/office/drawing/2014/main" id="{B0D7AC1D-ACFB-4F79-BDED-C1E8737720E0}"/>
              </a:ext>
            </a:extLst>
          </p:cNvPr>
          <p:cNvSpPr txBox="1">
            <a:spLocks/>
          </p:cNvSpPr>
          <p:nvPr/>
        </p:nvSpPr>
        <p:spPr bwMode="auto">
          <a:xfrm>
            <a:off x="921959" y="1851132"/>
            <a:ext cx="5893880" cy="481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None/>
            </a:pPr>
            <a:r>
              <a:rPr lang="fr-FR" altLang="fr-FR" sz="2800" dirty="0">
                <a:solidFill>
                  <a:srgbClr val="FF0000"/>
                </a:solidFill>
                <a:latin typeface="Candara" panose="020E0502030303020204" pitchFamily="34" charset="0"/>
                <a:cs typeface="Arial" panose="020B0604020202020204" pitchFamily="34" charset="0"/>
                <a:hlinkClick r:id="rId2" action="ppaction://hlinksldjump"/>
              </a:rPr>
              <a:t>Violation de données </a:t>
            </a:r>
            <a:endParaRPr lang="fr-FR" altLang="fr-FR" sz="2800" dirty="0">
              <a:solidFill>
                <a:srgbClr val="FF0000"/>
              </a:solidFill>
              <a:latin typeface="Candara" panose="020E0502030303020204" pitchFamily="34" charset="0"/>
              <a:cs typeface="Arial" panose="020B0604020202020204" pitchFamily="34" charset="0"/>
            </a:endParaRPr>
          </a:p>
          <a:p>
            <a:pPr algn="just" eaLnBrk="1" hangingPunct="1">
              <a:buNone/>
            </a:pPr>
            <a:endParaRPr lang="fr-FR" altLang="fr-FR" sz="2600" dirty="0">
              <a:latin typeface="Candara" panose="020E0502030303020204" pitchFamily="34" charset="0"/>
              <a:cs typeface="Arial" panose="020B0604020202020204" pitchFamily="34" charset="0"/>
            </a:endParaRPr>
          </a:p>
          <a:p>
            <a:pPr marL="457200" indent="-457200" algn="just" eaLnBrk="1" hangingPunct="1">
              <a:buFont typeface="Wingdings" panose="05000000000000000000" pitchFamily="2" charset="2"/>
              <a:buChar char="§"/>
            </a:pPr>
            <a:r>
              <a:rPr lang="fr-FR" altLang="fr-FR" sz="2400" dirty="0">
                <a:latin typeface="Candara" panose="020E0502030303020204" pitchFamily="34" charset="0"/>
                <a:cs typeface="Arial" panose="020B0604020202020204" pitchFamily="34" charset="0"/>
              </a:rPr>
              <a:t>Une violation de données est un incident au cours duquel des informations sont volées ou extraites d'un système à l'insu ou sans l'autorisation du propriétaire du système. </a:t>
            </a:r>
          </a:p>
          <a:p>
            <a:pPr marL="457200" indent="-457200" algn="just" eaLnBrk="1" hangingPunct="1">
              <a:buFont typeface="Wingdings" panose="05000000000000000000" pitchFamily="2" charset="2"/>
              <a:buChar char="§"/>
            </a:pPr>
            <a:endParaRPr lang="fr-FR" altLang="fr-FR" sz="2400" dirty="0">
              <a:latin typeface="Candara" panose="020E0502030303020204" pitchFamily="34" charset="0"/>
              <a:cs typeface="Arial" panose="020B0604020202020204" pitchFamily="34" charset="0"/>
            </a:endParaRPr>
          </a:p>
          <a:p>
            <a:pPr marL="457200" indent="-457200" algn="just" eaLnBrk="1" hangingPunct="1">
              <a:buFont typeface="Wingdings" panose="05000000000000000000" pitchFamily="2" charset="2"/>
              <a:buChar char="§"/>
            </a:pPr>
            <a:r>
              <a:rPr lang="fr-FR" altLang="fr-FR" sz="2400" dirty="0">
                <a:latin typeface="Candara" panose="020E0502030303020204" pitchFamily="34" charset="0"/>
                <a:cs typeface="Arial" panose="020B0604020202020204" pitchFamily="34" charset="0"/>
              </a:rPr>
              <a:t>Les données volées peuvent concerner des informations sensibles, exclusives ou confidentielles</a:t>
            </a:r>
            <a:endParaRPr lang="fr-FR" altLang="fr-FR" sz="2800" dirty="0">
              <a:solidFill>
                <a:srgbClr val="FF00FF"/>
              </a:solidFill>
              <a:latin typeface="Candara" panose="020E0502030303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A6C1BC59-607F-4098-89FE-323173F86CB6}"/>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400" b="1" dirty="0">
                <a:solidFill>
                  <a:schemeClr val="bg1"/>
                </a:solidFill>
                <a:latin typeface="Candara" panose="020E0502030303020204" pitchFamily="34" charset="0"/>
              </a:rPr>
              <a:t>Concepts clés</a:t>
            </a:r>
          </a:p>
        </p:txBody>
      </p:sp>
      <p:sp>
        <p:nvSpPr>
          <p:cNvPr id="2" name="Espace réservé du numéro de diapositive 1">
            <a:extLst>
              <a:ext uri="{FF2B5EF4-FFF2-40B4-BE49-F238E27FC236}">
                <a16:creationId xmlns:a16="http://schemas.microsoft.com/office/drawing/2014/main" id="{5328ACB6-23D6-4296-A17C-69F97F19AB30}"/>
              </a:ext>
            </a:extLst>
          </p:cNvPr>
          <p:cNvSpPr>
            <a:spLocks noGrp="1"/>
          </p:cNvSpPr>
          <p:nvPr>
            <p:ph type="sldNum" sz="quarter" idx="12"/>
          </p:nvPr>
        </p:nvSpPr>
        <p:spPr/>
        <p:txBody>
          <a:bodyPr/>
          <a:lstStyle/>
          <a:p>
            <a:fld id="{86A1D673-BB0B-4C5A-87D4-0375294486BD}" type="slidenum">
              <a:rPr lang="en-CA" smtClean="0"/>
              <a:t>16</a:t>
            </a:fld>
            <a:endParaRPr lang="en-CA"/>
          </a:p>
        </p:txBody>
      </p:sp>
      <p:pic>
        <p:nvPicPr>
          <p:cNvPr id="5" name="Image 4">
            <a:extLst>
              <a:ext uri="{FF2B5EF4-FFF2-40B4-BE49-F238E27FC236}">
                <a16:creationId xmlns:a16="http://schemas.microsoft.com/office/drawing/2014/main" id="{E2A421B8-74A3-483D-A868-897E75866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951" y="1676334"/>
            <a:ext cx="3199309" cy="3199309"/>
          </a:xfrm>
          <a:prstGeom prst="rect">
            <a:avLst/>
          </a:prstGeom>
        </p:spPr>
      </p:pic>
      <p:sp>
        <p:nvSpPr>
          <p:cNvPr id="9" name="ZoneTexte 8">
            <a:extLst>
              <a:ext uri="{FF2B5EF4-FFF2-40B4-BE49-F238E27FC236}">
                <a16:creationId xmlns:a16="http://schemas.microsoft.com/office/drawing/2014/main" id="{C576681C-2DC7-46DF-A8FB-DA84FC99072E}"/>
              </a:ext>
            </a:extLst>
          </p:cNvPr>
          <p:cNvSpPr txBox="1"/>
          <p:nvPr/>
        </p:nvSpPr>
        <p:spPr>
          <a:xfrm>
            <a:off x="7268068" y="5006868"/>
            <a:ext cx="4270342" cy="307777"/>
          </a:xfrm>
          <a:prstGeom prst="rect">
            <a:avLst/>
          </a:prstGeom>
          <a:noFill/>
        </p:spPr>
        <p:txBody>
          <a:bodyPr wrap="square" rtlCol="0">
            <a:spAutoFit/>
          </a:bodyPr>
          <a:lstStyle/>
          <a:p>
            <a:r>
              <a:rPr lang="fr-FR" sz="1400" dirty="0"/>
              <a:t>[Source de l’image:  modifiée à partir de flaticon.com]</a:t>
            </a:r>
          </a:p>
        </p:txBody>
      </p:sp>
      <p:sp>
        <p:nvSpPr>
          <p:cNvPr id="11" name="ZoneTexte 10">
            <a:extLst>
              <a:ext uri="{FF2B5EF4-FFF2-40B4-BE49-F238E27FC236}">
                <a16:creationId xmlns:a16="http://schemas.microsoft.com/office/drawing/2014/main" id="{582AA4E0-29A5-4913-BBBE-6C5823020D6E}"/>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Les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2214388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Espace réservé du texte 2">
            <a:extLst>
              <a:ext uri="{FF2B5EF4-FFF2-40B4-BE49-F238E27FC236}">
                <a16:creationId xmlns:a16="http://schemas.microsoft.com/office/drawing/2014/main" id="{B0D7AC1D-ACFB-4F79-BDED-C1E8737720E0}"/>
              </a:ext>
            </a:extLst>
          </p:cNvPr>
          <p:cNvSpPr txBox="1">
            <a:spLocks/>
          </p:cNvSpPr>
          <p:nvPr/>
        </p:nvSpPr>
        <p:spPr bwMode="auto">
          <a:xfrm>
            <a:off x="4599837" y="1713374"/>
            <a:ext cx="3886422" cy="4993375"/>
          </a:xfrm>
          <a:prstGeom prst="rect">
            <a:avLst/>
          </a:prstGeom>
          <a:solidFill>
            <a:schemeClr val="bg1">
              <a:lumMod val="95000"/>
              <a:alpha val="34000"/>
            </a:schemeClr>
          </a:solidFill>
          <a:ln>
            <a:noFill/>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buNone/>
            </a:pPr>
            <a:r>
              <a:rPr lang="fr-FR" altLang="fr-FR" sz="2800" dirty="0">
                <a:solidFill>
                  <a:srgbClr val="FF0000"/>
                </a:solidFill>
                <a:latin typeface="Candara" panose="020E0502030303020204" pitchFamily="34" charset="0"/>
                <a:hlinkClick r:id="rId2" action="ppaction://hlinksldjump"/>
              </a:rPr>
              <a:t>Logiciels espions (Spywares)</a:t>
            </a:r>
            <a:endParaRPr lang="fr-FR" altLang="fr-FR" sz="2800" dirty="0">
              <a:solidFill>
                <a:srgbClr val="FF0000"/>
              </a:solidFill>
              <a:latin typeface="Candara" panose="020E0502030303020204" pitchFamily="34" charset="0"/>
            </a:endParaRPr>
          </a:p>
          <a:p>
            <a:pPr eaLnBrk="1" hangingPunct="1">
              <a:lnSpc>
                <a:spcPct val="80000"/>
              </a:lnSpc>
            </a:pPr>
            <a:endParaRPr lang="fr-FR" altLang="fr-FR" sz="2400" dirty="0"/>
          </a:p>
          <a:p>
            <a:pPr algn="just" eaLnBrk="1" hangingPunct="1">
              <a:lnSpc>
                <a:spcPct val="80000"/>
              </a:lnSpc>
              <a:spcAft>
                <a:spcPts val="1200"/>
              </a:spcAft>
              <a:buNone/>
            </a:pPr>
            <a:r>
              <a:rPr lang="fr-FR" altLang="fr-FR" sz="2000" b="1" dirty="0">
                <a:latin typeface="Candara" panose="020E0502030303020204" pitchFamily="34" charset="0"/>
              </a:rPr>
              <a:t>Définition : </a:t>
            </a:r>
          </a:p>
          <a:p>
            <a:pPr algn="just" eaLnBrk="1" hangingPunct="1">
              <a:lnSpc>
                <a:spcPct val="80000"/>
              </a:lnSpc>
              <a:buNone/>
            </a:pPr>
            <a:r>
              <a:rPr lang="fr-FR" altLang="fr-FR" sz="1800" dirty="0">
                <a:latin typeface="Candara" panose="020E0502030303020204" pitchFamily="34" charset="0"/>
              </a:rPr>
              <a:t>Logiciels indésirables qui s'infiltrent à l’insu d’une personne à son un appareil informatique.</a:t>
            </a:r>
          </a:p>
          <a:p>
            <a:pPr algn="just" eaLnBrk="1" hangingPunct="1">
              <a:lnSpc>
                <a:spcPct val="80000"/>
              </a:lnSpc>
              <a:buNone/>
            </a:pPr>
            <a:endParaRPr lang="fr-FR" altLang="fr-FR" sz="2400" dirty="0">
              <a:latin typeface="Candara" panose="020E0502030303020204" pitchFamily="34" charset="0"/>
            </a:endParaRPr>
          </a:p>
          <a:p>
            <a:pPr algn="just" eaLnBrk="1" hangingPunct="1">
              <a:lnSpc>
                <a:spcPct val="80000"/>
              </a:lnSpc>
              <a:spcAft>
                <a:spcPts val="1200"/>
              </a:spcAft>
              <a:buNone/>
            </a:pPr>
            <a:r>
              <a:rPr lang="fr-FR" altLang="fr-FR" sz="2000" b="1" dirty="0">
                <a:latin typeface="Candara" panose="020E0502030303020204" pitchFamily="34" charset="0"/>
              </a:rPr>
              <a:t>Objectif : </a:t>
            </a:r>
          </a:p>
          <a:p>
            <a:pPr algn="just" eaLnBrk="1" hangingPunct="1">
              <a:lnSpc>
                <a:spcPct val="80000"/>
              </a:lnSpc>
              <a:spcAft>
                <a:spcPts val="600"/>
              </a:spcAft>
              <a:buNone/>
            </a:pPr>
            <a:r>
              <a:rPr lang="fr-FR" altLang="fr-FR" sz="1800" dirty="0">
                <a:latin typeface="Candara" panose="020E0502030303020204" pitchFamily="34" charset="0"/>
              </a:rPr>
              <a:t>Voler les données d'utilisation et les informations sensibles. </a:t>
            </a:r>
          </a:p>
          <a:p>
            <a:pPr algn="just" eaLnBrk="1" hangingPunct="1">
              <a:lnSpc>
                <a:spcPct val="80000"/>
              </a:lnSpc>
              <a:buNone/>
            </a:pPr>
            <a:endParaRPr lang="fr-FR" altLang="fr-FR" sz="1100" dirty="0">
              <a:latin typeface="Candara" panose="020E0502030303020204" pitchFamily="34" charset="0"/>
            </a:endParaRPr>
          </a:p>
          <a:p>
            <a:pPr algn="just" eaLnBrk="1" hangingPunct="1">
              <a:lnSpc>
                <a:spcPct val="80000"/>
              </a:lnSpc>
              <a:spcAft>
                <a:spcPts val="1200"/>
              </a:spcAft>
              <a:buNone/>
            </a:pPr>
            <a:r>
              <a:rPr lang="fr-FR" altLang="fr-FR" sz="2000" b="1" dirty="0">
                <a:latin typeface="Candara" panose="020E0502030303020204" pitchFamily="34" charset="0"/>
              </a:rPr>
              <a:t>Type d’attaque: </a:t>
            </a:r>
          </a:p>
          <a:p>
            <a:pPr marL="342900" indent="-34290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Recueillir des informations.</a:t>
            </a:r>
          </a:p>
          <a:p>
            <a:pPr marL="342900" indent="-34290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Transmission des informations à des utilisateurs externes</a:t>
            </a:r>
            <a:r>
              <a:rPr lang="fr-FR" altLang="fr-FR" sz="2000" dirty="0">
                <a:latin typeface="Candara" panose="020E0502030303020204" pitchFamily="34" charset="0"/>
              </a:rPr>
              <a:t>.</a:t>
            </a:r>
          </a:p>
          <a:p>
            <a:pPr eaLnBrk="1" hangingPunct="1">
              <a:lnSpc>
                <a:spcPct val="80000"/>
              </a:lnSpc>
            </a:pPr>
            <a:endParaRPr lang="fr-FR" altLang="fr-FR" sz="2800" dirty="0"/>
          </a:p>
          <a:p>
            <a:pPr algn="just" eaLnBrk="1" hangingPunct="1">
              <a:buFontTx/>
              <a:buNone/>
            </a:pPr>
            <a:endParaRPr lang="fr-FR" altLang="fr-FR" sz="2800" dirty="0">
              <a:solidFill>
                <a:srgbClr val="FF00FF"/>
              </a:solidFill>
              <a:latin typeface="Candara" panose="020E0502030303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A6C1BC59-607F-4098-89FE-323173F86CB6}"/>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6" name="Espace réservé du texte 2">
            <a:extLst>
              <a:ext uri="{FF2B5EF4-FFF2-40B4-BE49-F238E27FC236}">
                <a16:creationId xmlns:a16="http://schemas.microsoft.com/office/drawing/2014/main" id="{9E1C74A5-1DCE-7D42-8090-0758BBD300F8}"/>
              </a:ext>
            </a:extLst>
          </p:cNvPr>
          <p:cNvSpPr txBox="1">
            <a:spLocks/>
          </p:cNvSpPr>
          <p:nvPr/>
        </p:nvSpPr>
        <p:spPr bwMode="auto">
          <a:xfrm>
            <a:off x="122550" y="1713374"/>
            <a:ext cx="4475633" cy="4161036"/>
          </a:xfrm>
          <a:prstGeom prst="rect">
            <a:avLst/>
          </a:prstGeom>
          <a:solidFill>
            <a:schemeClr val="bg1">
              <a:alpha val="25000"/>
            </a:schemeClr>
          </a:solidFill>
          <a:ln>
            <a:noFill/>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Tx/>
              <a:buNone/>
            </a:pPr>
            <a:r>
              <a:rPr lang="fr-FR" altLang="fr-FR" sz="2800" dirty="0">
                <a:solidFill>
                  <a:srgbClr val="FF0000"/>
                </a:solidFill>
                <a:latin typeface="Candara" panose="020E0502030303020204" pitchFamily="34" charset="0"/>
                <a:cs typeface="Arial" panose="020B0604020202020204" pitchFamily="34" charset="0"/>
                <a:hlinkClick r:id="rId2" action="ppaction://hlinksldjump"/>
              </a:rPr>
              <a:t>Virus informatique</a:t>
            </a:r>
            <a:endParaRPr lang="fr-FR" altLang="fr-FR" sz="2800" dirty="0">
              <a:solidFill>
                <a:srgbClr val="FF0000"/>
              </a:solidFill>
              <a:latin typeface="Candara" panose="020E0502030303020204" pitchFamily="34" charset="0"/>
              <a:cs typeface="Arial" panose="020B0604020202020204" pitchFamily="34" charset="0"/>
            </a:endParaRPr>
          </a:p>
          <a:p>
            <a:pPr algn="just" eaLnBrk="1" hangingPunct="1">
              <a:buFontTx/>
              <a:buNone/>
            </a:pPr>
            <a:endParaRPr lang="fr-FR" altLang="fr-FR" sz="2800" dirty="0">
              <a:solidFill>
                <a:srgbClr val="FF00FF"/>
              </a:solidFill>
              <a:latin typeface="Candara" panose="020E0502030303020204" pitchFamily="34" charset="0"/>
              <a:cs typeface="Arial" panose="020B0604020202020204" pitchFamily="34" charset="0"/>
            </a:endParaRPr>
          </a:p>
          <a:p>
            <a:pPr algn="just" eaLnBrk="1" hangingPunct="1">
              <a:lnSpc>
                <a:spcPct val="80000"/>
              </a:lnSpc>
              <a:spcAft>
                <a:spcPts val="1200"/>
              </a:spcAft>
              <a:buNone/>
            </a:pPr>
            <a:r>
              <a:rPr lang="fr-FR" altLang="fr-FR" sz="2000" b="1" dirty="0">
                <a:latin typeface="Candara" panose="020E0502030303020204" pitchFamily="34" charset="0"/>
              </a:rPr>
              <a:t>Définition : </a:t>
            </a:r>
            <a:endParaRPr lang="fr-FR" altLang="fr-FR" sz="2000" dirty="0">
              <a:latin typeface="Candara" panose="020E0502030303020204" pitchFamily="34" charset="0"/>
            </a:endParaRPr>
          </a:p>
          <a:p>
            <a:pPr algn="just" eaLnBrk="1" hangingPunct="1">
              <a:lnSpc>
                <a:spcPct val="80000"/>
              </a:lnSpc>
              <a:buNone/>
            </a:pPr>
            <a:r>
              <a:rPr lang="fr-FR" altLang="fr-FR" sz="1800" dirty="0">
                <a:latin typeface="Candara" panose="020E0502030303020204" pitchFamily="34" charset="0"/>
              </a:rPr>
              <a:t>Petit script de code qui s'exécute comme un programme.</a:t>
            </a:r>
          </a:p>
          <a:p>
            <a:pPr algn="just" eaLnBrk="1" hangingPunct="1">
              <a:lnSpc>
                <a:spcPct val="80000"/>
              </a:lnSpc>
              <a:buNone/>
            </a:pPr>
            <a:endParaRPr lang="fr-FR" altLang="fr-FR" sz="2400" dirty="0">
              <a:latin typeface="Candara" panose="020E0502030303020204" pitchFamily="34" charset="0"/>
            </a:endParaRPr>
          </a:p>
          <a:p>
            <a:pPr algn="just" eaLnBrk="1" hangingPunct="1">
              <a:lnSpc>
                <a:spcPct val="80000"/>
              </a:lnSpc>
              <a:spcAft>
                <a:spcPts val="1200"/>
              </a:spcAft>
              <a:buNone/>
            </a:pPr>
            <a:r>
              <a:rPr lang="fr-FR" altLang="fr-FR" sz="2000" b="1" dirty="0">
                <a:latin typeface="Candara" panose="020E0502030303020204" pitchFamily="34" charset="0"/>
              </a:rPr>
              <a:t>Objectif :  </a:t>
            </a:r>
          </a:p>
          <a:p>
            <a:pPr algn="just" eaLnBrk="1" hangingPunct="1">
              <a:lnSpc>
                <a:spcPct val="80000"/>
              </a:lnSpc>
              <a:buNone/>
            </a:pPr>
            <a:r>
              <a:rPr lang="fr-FR" altLang="fr-FR" sz="1800" dirty="0">
                <a:latin typeface="Candara" panose="020E0502030303020204" pitchFamily="34" charset="0"/>
              </a:rPr>
              <a:t>Modifier le fonctionnement d'un ordinateur ou d’un ou plusieurs programmes.</a:t>
            </a:r>
          </a:p>
          <a:p>
            <a:pPr algn="just" eaLnBrk="1" hangingPunct="1">
              <a:lnSpc>
                <a:spcPct val="80000"/>
              </a:lnSpc>
              <a:buNone/>
            </a:pPr>
            <a:endParaRPr lang="fr-FR" altLang="fr-FR" sz="2400" dirty="0">
              <a:latin typeface="Candara" panose="020E0502030303020204" pitchFamily="34" charset="0"/>
            </a:endParaRPr>
          </a:p>
          <a:p>
            <a:pPr algn="just" eaLnBrk="1" hangingPunct="1">
              <a:lnSpc>
                <a:spcPct val="80000"/>
              </a:lnSpc>
              <a:spcAft>
                <a:spcPts val="600"/>
              </a:spcAft>
              <a:buNone/>
            </a:pPr>
            <a:r>
              <a:rPr lang="fr-FR" altLang="fr-FR" sz="2000" b="1" dirty="0">
                <a:latin typeface="Candara" panose="020E0502030303020204" pitchFamily="34" charset="0"/>
              </a:rPr>
              <a:t>Type d’attaque: </a:t>
            </a:r>
          </a:p>
          <a:p>
            <a:pPr algn="just" eaLnBrk="1" hangingPunct="1">
              <a:lnSpc>
                <a:spcPct val="80000"/>
              </a:lnSpc>
              <a:buNone/>
            </a:pPr>
            <a:r>
              <a:rPr lang="fr-FR" altLang="fr-FR" sz="1800" dirty="0">
                <a:latin typeface="Candara" panose="020E0502030303020204" pitchFamily="34" charset="0"/>
              </a:rPr>
              <a:t>Il se réplique et se propage après une exécution initiale sur un système cible où une interaction humaine est nécessaire.</a:t>
            </a:r>
          </a:p>
          <a:p>
            <a:pPr algn="just" eaLnBrk="1" hangingPunct="1">
              <a:buFontTx/>
              <a:buNone/>
            </a:pPr>
            <a:endParaRPr lang="fr-FR" altLang="fr-FR" sz="2800" dirty="0">
              <a:solidFill>
                <a:srgbClr val="FF00FF"/>
              </a:solidFill>
              <a:latin typeface="Candara" panose="020E0502030303020204" pitchFamily="34" charset="0"/>
              <a:cs typeface="Arial" panose="020B0604020202020204" pitchFamily="34" charset="0"/>
            </a:endParaRPr>
          </a:p>
        </p:txBody>
      </p:sp>
      <p:sp>
        <p:nvSpPr>
          <p:cNvPr id="7" name="Espace réservé du texte 2">
            <a:extLst>
              <a:ext uri="{FF2B5EF4-FFF2-40B4-BE49-F238E27FC236}">
                <a16:creationId xmlns:a16="http://schemas.microsoft.com/office/drawing/2014/main" id="{5986CAD4-9DB2-F246-ACD1-03482EECACA3}"/>
              </a:ext>
            </a:extLst>
          </p:cNvPr>
          <p:cNvSpPr txBox="1">
            <a:spLocks/>
          </p:cNvSpPr>
          <p:nvPr/>
        </p:nvSpPr>
        <p:spPr bwMode="auto">
          <a:xfrm>
            <a:off x="8893267" y="1196410"/>
            <a:ext cx="3212370" cy="5194964"/>
          </a:xfrm>
          <a:prstGeom prst="rect">
            <a:avLst/>
          </a:prstGeom>
          <a:solidFill>
            <a:schemeClr val="bg1">
              <a:alpha val="29000"/>
            </a:schemeClr>
          </a:solidFill>
          <a:ln>
            <a:noFill/>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Aft>
                <a:spcPts val="600"/>
              </a:spcAft>
              <a:buFontTx/>
              <a:buNone/>
            </a:pPr>
            <a:r>
              <a:rPr lang="fr-FR" altLang="fr-FR" sz="2800" dirty="0">
                <a:solidFill>
                  <a:srgbClr val="FF0000"/>
                </a:solidFill>
                <a:latin typeface="Candara" panose="020E0502030303020204" pitchFamily="34" charset="0"/>
                <a:cs typeface="Arial" panose="020B0604020202020204" pitchFamily="34" charset="0"/>
                <a:hlinkClick r:id="rId2" action="ppaction://hlinksldjump"/>
              </a:rPr>
              <a:t>Cheval de Troie</a:t>
            </a:r>
            <a:endParaRPr lang="fr-FR" altLang="fr-FR" sz="2000" dirty="0">
              <a:solidFill>
                <a:srgbClr val="FF00FF"/>
              </a:solidFill>
              <a:latin typeface="Candara" panose="020E0502030303020204" pitchFamily="34" charset="0"/>
              <a:cs typeface="Arial" panose="020B0604020202020204" pitchFamily="34" charset="0"/>
            </a:endParaRPr>
          </a:p>
          <a:p>
            <a:pPr algn="just" eaLnBrk="1" hangingPunct="1">
              <a:lnSpc>
                <a:spcPct val="80000"/>
              </a:lnSpc>
              <a:spcAft>
                <a:spcPts val="1200"/>
              </a:spcAft>
              <a:buNone/>
            </a:pPr>
            <a:r>
              <a:rPr lang="fr-FR" altLang="fr-FR" sz="2000" b="1" dirty="0">
                <a:latin typeface="Candara" panose="020E0502030303020204" pitchFamily="34" charset="0"/>
              </a:rPr>
              <a:t>Définition : </a:t>
            </a:r>
            <a:endParaRPr lang="fr-FR" altLang="fr-FR" sz="2800" dirty="0">
              <a:solidFill>
                <a:srgbClr val="FF00FF"/>
              </a:solidFill>
              <a:latin typeface="Candara" panose="020E0502030303020204" pitchFamily="34" charset="0"/>
              <a:cs typeface="Arial" panose="020B0604020202020204" pitchFamily="34" charset="0"/>
            </a:endParaRPr>
          </a:p>
          <a:p>
            <a:pPr algn="just" eaLnBrk="1" hangingPunct="1">
              <a:lnSpc>
                <a:spcPct val="80000"/>
              </a:lnSpc>
              <a:spcAft>
                <a:spcPts val="1200"/>
              </a:spcAft>
              <a:buNone/>
            </a:pPr>
            <a:r>
              <a:rPr lang="fr-FR" altLang="fr-FR" sz="1800" dirty="0">
                <a:latin typeface="Candara" panose="020E0502030303020204" pitchFamily="34" charset="0"/>
              </a:rPr>
              <a:t>Programme composé de :</a:t>
            </a:r>
          </a:p>
          <a:p>
            <a:pPr marL="1085850" lvl="1" indent="-34290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Module serveur </a:t>
            </a:r>
          </a:p>
          <a:p>
            <a:pPr marL="1085850" lvl="1" indent="-34290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Module client. </a:t>
            </a:r>
            <a:endParaRPr lang="fr-FR" altLang="fr-FR" sz="2400" dirty="0">
              <a:latin typeface="Candara" panose="020E0502030303020204" pitchFamily="34" charset="0"/>
            </a:endParaRPr>
          </a:p>
          <a:p>
            <a:pPr algn="just" eaLnBrk="1" hangingPunct="1">
              <a:lnSpc>
                <a:spcPct val="80000"/>
              </a:lnSpc>
              <a:spcAft>
                <a:spcPts val="1200"/>
              </a:spcAft>
              <a:buNone/>
            </a:pPr>
            <a:r>
              <a:rPr lang="fr-FR" altLang="fr-FR" sz="2000" b="1" dirty="0">
                <a:latin typeface="Candara" panose="020E0502030303020204" pitchFamily="34" charset="0"/>
              </a:rPr>
              <a:t>Objectif :  </a:t>
            </a:r>
          </a:p>
          <a:p>
            <a:pPr marL="342900" indent="-34290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Accès aux ressources.</a:t>
            </a:r>
          </a:p>
          <a:p>
            <a:pPr marL="342900" indent="-34290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Lancer des attaques DDoS.</a:t>
            </a:r>
            <a:endParaRPr lang="fr-FR" altLang="fr-FR" sz="2400" dirty="0">
              <a:latin typeface="Candara" panose="020E0502030303020204" pitchFamily="34" charset="0"/>
            </a:endParaRPr>
          </a:p>
          <a:p>
            <a:pPr algn="just" eaLnBrk="1" hangingPunct="1">
              <a:lnSpc>
                <a:spcPct val="80000"/>
              </a:lnSpc>
              <a:spcBef>
                <a:spcPts val="1800"/>
              </a:spcBef>
              <a:spcAft>
                <a:spcPts val="1200"/>
              </a:spcAft>
              <a:buNone/>
            </a:pPr>
            <a:r>
              <a:rPr lang="fr-FR" altLang="fr-FR" sz="2000" b="1" dirty="0">
                <a:latin typeface="Candara" panose="020E0502030303020204" pitchFamily="34" charset="0"/>
              </a:rPr>
              <a:t>Type d’attaque: </a:t>
            </a:r>
          </a:p>
          <a:p>
            <a:pPr marL="285750" indent="-28575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Transporter d’autres programmes malveillants.</a:t>
            </a:r>
          </a:p>
          <a:p>
            <a:pPr marL="285750" indent="-28575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Le module serveur se cache dans un programme dans l'ordinateur de la victime. </a:t>
            </a:r>
          </a:p>
          <a:p>
            <a:pPr marL="285750" indent="-28575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Prendre d’assaut des ressources</a:t>
            </a:r>
          </a:p>
          <a:p>
            <a:pPr marL="285750" indent="-285750" algn="just" eaLnBrk="1" hangingPunct="1">
              <a:lnSpc>
                <a:spcPct val="80000"/>
              </a:lnSpc>
              <a:buFont typeface="Wingdings" panose="05000000000000000000" pitchFamily="2" charset="2"/>
              <a:buChar char="§"/>
            </a:pPr>
            <a:r>
              <a:rPr lang="fr-FR" altLang="fr-FR" sz="1800" dirty="0">
                <a:latin typeface="Candara" panose="020E0502030303020204" pitchFamily="34" charset="0"/>
              </a:rPr>
              <a:t>Lancer des attaques DDoS</a:t>
            </a:r>
          </a:p>
        </p:txBody>
      </p:sp>
      <p:sp>
        <p:nvSpPr>
          <p:cNvPr id="4" name="Rectangle : coins arrondis 3">
            <a:extLst>
              <a:ext uri="{FF2B5EF4-FFF2-40B4-BE49-F238E27FC236}">
                <a16:creationId xmlns:a16="http://schemas.microsoft.com/office/drawing/2014/main" id="{C288FA23-C46F-40F0-B36E-F64AACA10578}"/>
              </a:ext>
            </a:extLst>
          </p:cNvPr>
          <p:cNvSpPr/>
          <p:nvPr/>
        </p:nvSpPr>
        <p:spPr>
          <a:xfrm>
            <a:off x="86363" y="1713374"/>
            <a:ext cx="4429076" cy="5144625"/>
          </a:xfrm>
          <a:prstGeom prst="round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 coins arrondis 8">
            <a:extLst>
              <a:ext uri="{FF2B5EF4-FFF2-40B4-BE49-F238E27FC236}">
                <a16:creationId xmlns:a16="http://schemas.microsoft.com/office/drawing/2014/main" id="{2C3C954F-BC04-4962-97EF-9FE61A3DE260}"/>
              </a:ext>
            </a:extLst>
          </p:cNvPr>
          <p:cNvSpPr/>
          <p:nvPr/>
        </p:nvSpPr>
        <p:spPr>
          <a:xfrm>
            <a:off x="4551626" y="1686663"/>
            <a:ext cx="4131981" cy="5144625"/>
          </a:xfrm>
          <a:prstGeom prst="round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 coins arrondis 9">
            <a:extLst>
              <a:ext uri="{FF2B5EF4-FFF2-40B4-BE49-F238E27FC236}">
                <a16:creationId xmlns:a16="http://schemas.microsoft.com/office/drawing/2014/main" id="{3D4BF83B-9F31-422C-864C-45683D52E038}"/>
              </a:ext>
            </a:extLst>
          </p:cNvPr>
          <p:cNvSpPr/>
          <p:nvPr/>
        </p:nvSpPr>
        <p:spPr>
          <a:xfrm>
            <a:off x="8719794" y="1225062"/>
            <a:ext cx="3349656" cy="5606226"/>
          </a:xfrm>
          <a:prstGeom prst="roundRect">
            <a:avLst/>
          </a:prstGeom>
          <a:no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ZoneTexte 10">
            <a:extLst>
              <a:ext uri="{FF2B5EF4-FFF2-40B4-BE49-F238E27FC236}">
                <a16:creationId xmlns:a16="http://schemas.microsoft.com/office/drawing/2014/main" id="{94381A7A-9824-49AF-B9F5-C23357AEE673}"/>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Les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381754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71;p25">
            <a:extLst>
              <a:ext uri="{FF2B5EF4-FFF2-40B4-BE49-F238E27FC236}">
                <a16:creationId xmlns:a16="http://schemas.microsoft.com/office/drawing/2014/main" id="{67112E21-92F7-4D97-9C72-0CABB321CBD6}"/>
              </a:ext>
            </a:extLst>
          </p:cNvPr>
          <p:cNvGrpSpPr/>
          <p:nvPr/>
        </p:nvGrpSpPr>
        <p:grpSpPr>
          <a:xfrm>
            <a:off x="1523042" y="2023843"/>
            <a:ext cx="3912124" cy="3975787"/>
            <a:chOff x="2902488" y="902232"/>
            <a:chExt cx="3339000" cy="3339000"/>
          </a:xfrm>
        </p:grpSpPr>
        <p:sp>
          <p:nvSpPr>
            <p:cNvPr id="5" name="Google Shape;272;p25">
              <a:extLst>
                <a:ext uri="{FF2B5EF4-FFF2-40B4-BE49-F238E27FC236}">
                  <a16:creationId xmlns:a16="http://schemas.microsoft.com/office/drawing/2014/main" id="{1A6315FA-0E31-4559-90EB-8B39A2D72906}"/>
                </a:ext>
              </a:extLst>
            </p:cNvPr>
            <p:cNvSpPr/>
            <p:nvPr/>
          </p:nvSpPr>
          <p:spPr>
            <a:xfrm rot="-5400000">
              <a:off x="2902488" y="902232"/>
              <a:ext cx="3339000" cy="3339000"/>
            </a:xfrm>
            <a:prstGeom prst="ellipse">
              <a:avLst/>
            </a:prstGeom>
            <a:noFill/>
            <a:ln w="19050" cap="flat" cmpd="sng">
              <a:solidFill>
                <a:srgbClr val="E8E8E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Light"/>
                <a:ea typeface="Poppins Light"/>
                <a:cs typeface="Poppins Light"/>
                <a:sym typeface="Poppins Light"/>
              </a:endParaRPr>
            </a:p>
          </p:txBody>
        </p:sp>
        <p:sp>
          <p:nvSpPr>
            <p:cNvPr id="6" name="Google Shape;273;p25">
              <a:extLst>
                <a:ext uri="{FF2B5EF4-FFF2-40B4-BE49-F238E27FC236}">
                  <a16:creationId xmlns:a16="http://schemas.microsoft.com/office/drawing/2014/main" id="{85C8EEEF-3296-485D-87F0-9A008AAF00BB}"/>
                </a:ext>
              </a:extLst>
            </p:cNvPr>
            <p:cNvSpPr/>
            <p:nvPr/>
          </p:nvSpPr>
          <p:spPr>
            <a:xfrm>
              <a:off x="3123738" y="1123632"/>
              <a:ext cx="2896500" cy="2896200"/>
            </a:xfrm>
            <a:prstGeom prst="pie">
              <a:avLst>
                <a:gd name="adj1" fmla="val 1811602"/>
                <a:gd name="adj2" fmla="val 16214886"/>
              </a:avLst>
            </a:prstGeom>
            <a:solidFill>
              <a:schemeClr val="accent3">
                <a:lumMod val="40000"/>
                <a:lumOff val="60000"/>
                <a:alpha val="33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oppins Light"/>
                <a:ea typeface="Poppins Light"/>
                <a:cs typeface="Poppins Light"/>
                <a:sym typeface="Poppins Light"/>
              </a:endParaRPr>
            </a:p>
          </p:txBody>
        </p:sp>
      </p:grpSp>
      <p:grpSp>
        <p:nvGrpSpPr>
          <p:cNvPr id="7" name="Google Shape;274;p25">
            <a:extLst>
              <a:ext uri="{FF2B5EF4-FFF2-40B4-BE49-F238E27FC236}">
                <a16:creationId xmlns:a16="http://schemas.microsoft.com/office/drawing/2014/main" id="{CC9E470E-49EC-4B89-BE47-AB5E32DD327D}"/>
              </a:ext>
            </a:extLst>
          </p:cNvPr>
          <p:cNvGrpSpPr/>
          <p:nvPr/>
        </p:nvGrpSpPr>
        <p:grpSpPr>
          <a:xfrm>
            <a:off x="2721544" y="3184569"/>
            <a:ext cx="1836270" cy="1815900"/>
            <a:chOff x="3268362" y="1581019"/>
            <a:chExt cx="1836270" cy="1815900"/>
          </a:xfrm>
        </p:grpSpPr>
        <p:sp>
          <p:nvSpPr>
            <p:cNvPr id="8" name="Google Shape;275;p25">
              <a:extLst>
                <a:ext uri="{FF2B5EF4-FFF2-40B4-BE49-F238E27FC236}">
                  <a16:creationId xmlns:a16="http://schemas.microsoft.com/office/drawing/2014/main" id="{B2F50092-06C6-4346-B570-0FC050551D08}"/>
                </a:ext>
              </a:extLst>
            </p:cNvPr>
            <p:cNvSpPr/>
            <p:nvPr/>
          </p:nvSpPr>
          <p:spPr>
            <a:xfrm>
              <a:off x="3268362" y="1581019"/>
              <a:ext cx="1815900" cy="1815900"/>
            </a:xfrm>
            <a:prstGeom prst="ellipse">
              <a:avLst/>
            </a:prstGeom>
            <a:solidFill>
              <a:schemeClr val="bg1">
                <a:alpha val="63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atin typeface="Poppins"/>
                <a:ea typeface="Poppins"/>
                <a:cs typeface="Poppins"/>
                <a:sym typeface="Poppins"/>
              </a:endParaRPr>
            </a:p>
          </p:txBody>
        </p:sp>
        <p:sp>
          <p:nvSpPr>
            <p:cNvPr id="9" name="Google Shape;276;p25">
              <a:extLst>
                <a:ext uri="{FF2B5EF4-FFF2-40B4-BE49-F238E27FC236}">
                  <a16:creationId xmlns:a16="http://schemas.microsoft.com/office/drawing/2014/main" id="{7CC5BFBB-2FEF-4FC3-886A-728ED4DD909C}"/>
                </a:ext>
              </a:extLst>
            </p:cNvPr>
            <p:cNvSpPr txBox="1"/>
            <p:nvPr/>
          </p:nvSpPr>
          <p:spPr>
            <a:xfrm>
              <a:off x="3392202" y="2108255"/>
              <a:ext cx="1712430" cy="827814"/>
            </a:xfrm>
            <a:prstGeom prst="rect">
              <a:avLst/>
            </a:prstGeom>
            <a:solidFill>
              <a:schemeClr val="bg1">
                <a:alpha val="63000"/>
              </a:schemeClr>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latin typeface="Poppins"/>
                  <a:ea typeface="Poppins"/>
                  <a:cs typeface="Poppins"/>
                  <a:sym typeface="Poppins"/>
                </a:rPr>
                <a:t>Attaques en augmentation</a:t>
              </a:r>
              <a:endParaRPr sz="2000" b="1" dirty="0">
                <a:latin typeface="Poppins"/>
                <a:ea typeface="Poppins"/>
                <a:cs typeface="Poppins"/>
                <a:sym typeface="Poppins"/>
              </a:endParaRPr>
            </a:p>
          </p:txBody>
        </p:sp>
      </p:grpSp>
      <p:sp>
        <p:nvSpPr>
          <p:cNvPr id="18" name="Ellipse 17">
            <a:extLst>
              <a:ext uri="{FF2B5EF4-FFF2-40B4-BE49-F238E27FC236}">
                <a16:creationId xmlns:a16="http://schemas.microsoft.com/office/drawing/2014/main" id="{E9C2E5D8-9F07-4D90-A71B-B52E0A565E8F}"/>
              </a:ext>
            </a:extLst>
          </p:cNvPr>
          <p:cNvSpPr/>
          <p:nvPr/>
        </p:nvSpPr>
        <p:spPr>
          <a:xfrm>
            <a:off x="2718418" y="1528848"/>
            <a:ext cx="1588105" cy="1530962"/>
          </a:xfrm>
          <a:prstGeom prst="ellipse">
            <a:avLst/>
          </a:prstGeom>
          <a:gradFill>
            <a:gsLst>
              <a:gs pos="0">
                <a:srgbClr val="FF0000">
                  <a:alpha val="55000"/>
                  <a:lumMod val="65000"/>
                  <a:lumOff val="35000"/>
                </a:srgbClr>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CA" sz="1600" b="0" i="0" u="none" strike="noStrike" kern="0" cap="none" spc="0" normalizeH="0" baseline="0" dirty="0">
                <a:ln>
                  <a:noFill/>
                </a:ln>
                <a:solidFill>
                  <a:schemeClr val="tx1"/>
                </a:solidFill>
                <a:effectLst/>
                <a:uLnTx/>
                <a:uFillTx/>
                <a:latin typeface="Franklin Gothic Book" panose="020B0503020102020204"/>
                <a:ea typeface="+mn-ea"/>
                <a:cs typeface="+mn-cs"/>
              </a:rPr>
              <a:t>Cyber-physiques</a:t>
            </a:r>
            <a:endParaRPr kumimoji="0" lang="fr-CA" sz="1600" b="1" i="0" u="none" strike="noStrike" kern="0" cap="none" spc="0" normalizeH="0" baseline="0" dirty="0">
              <a:ln>
                <a:noFill/>
              </a:ln>
              <a:solidFill>
                <a:schemeClr val="tx1"/>
              </a:solidFill>
              <a:effectLst/>
              <a:uLnTx/>
              <a:uFillTx/>
              <a:latin typeface="Franklin Gothic Book" panose="020B0503020102020204"/>
              <a:ea typeface="+mn-ea"/>
              <a:cs typeface="+mn-cs"/>
            </a:endParaRPr>
          </a:p>
        </p:txBody>
      </p:sp>
      <p:sp>
        <p:nvSpPr>
          <p:cNvPr id="22" name="Rectangle 21">
            <a:extLst>
              <a:ext uri="{FF2B5EF4-FFF2-40B4-BE49-F238E27FC236}">
                <a16:creationId xmlns:a16="http://schemas.microsoft.com/office/drawing/2014/main" id="{47F857A9-1B59-4953-B49C-77FCC390F155}"/>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23" name="Ellipse 22">
            <a:extLst>
              <a:ext uri="{FF2B5EF4-FFF2-40B4-BE49-F238E27FC236}">
                <a16:creationId xmlns:a16="http://schemas.microsoft.com/office/drawing/2014/main" id="{8BD385B0-EC80-4702-9FF2-13E49004B34E}"/>
              </a:ext>
            </a:extLst>
          </p:cNvPr>
          <p:cNvSpPr/>
          <p:nvPr/>
        </p:nvSpPr>
        <p:spPr>
          <a:xfrm>
            <a:off x="4485648" y="2294329"/>
            <a:ext cx="1588105" cy="1530962"/>
          </a:xfrm>
          <a:prstGeom prst="ellipse">
            <a:avLst/>
          </a:prstGeom>
          <a:gradFill>
            <a:gsLst>
              <a:gs pos="0">
                <a:srgbClr val="FF0000">
                  <a:alpha val="55000"/>
                  <a:lumMod val="65000"/>
                  <a:lumOff val="35000"/>
                </a:srgbClr>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lang="fr-CA" sz="1600" kern="0" dirty="0">
                <a:solidFill>
                  <a:schemeClr val="tx1"/>
                </a:solidFill>
                <a:latin typeface="Franklin Gothic Book" panose="020B0503020102020204"/>
              </a:rPr>
              <a:t>IoT</a:t>
            </a:r>
            <a:endParaRPr kumimoji="0" lang="fr-CA" sz="1600" b="1" i="0" u="none" strike="noStrike" kern="0" cap="none" spc="0" normalizeH="0" baseline="0" dirty="0">
              <a:ln>
                <a:noFill/>
              </a:ln>
              <a:solidFill>
                <a:schemeClr val="tx1"/>
              </a:solidFill>
              <a:effectLst/>
              <a:uLnTx/>
              <a:uFillTx/>
              <a:latin typeface="Franklin Gothic Book" panose="020B0503020102020204"/>
            </a:endParaRPr>
          </a:p>
        </p:txBody>
      </p:sp>
      <p:sp>
        <p:nvSpPr>
          <p:cNvPr id="24" name="Ellipse 23">
            <a:extLst>
              <a:ext uri="{FF2B5EF4-FFF2-40B4-BE49-F238E27FC236}">
                <a16:creationId xmlns:a16="http://schemas.microsoft.com/office/drawing/2014/main" id="{5BBC3BC3-7673-4FAC-BE65-20B01302EBB8}"/>
              </a:ext>
            </a:extLst>
          </p:cNvPr>
          <p:cNvSpPr/>
          <p:nvPr/>
        </p:nvSpPr>
        <p:spPr>
          <a:xfrm>
            <a:off x="4564745" y="4086351"/>
            <a:ext cx="1588105" cy="1530962"/>
          </a:xfrm>
          <a:prstGeom prst="ellipse">
            <a:avLst/>
          </a:prstGeom>
          <a:gradFill>
            <a:gsLst>
              <a:gs pos="0">
                <a:srgbClr val="FF0000">
                  <a:alpha val="55000"/>
                  <a:lumMod val="65000"/>
                  <a:lumOff val="35000"/>
                </a:srgbClr>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lang="fr-CA" sz="1600" kern="0" dirty="0">
              <a:solidFill>
                <a:schemeClr val="tx1"/>
              </a:solidFill>
              <a:latin typeface="Franklin Gothic Book" panose="020B0503020102020204"/>
            </a:endParaRPr>
          </a:p>
          <a:p>
            <a:pPr marL="0" marR="0" lvl="0" indent="0" algn="ctr" defTabSz="457200" eaLnBrk="1" fontAlgn="auto" latinLnBrk="0" hangingPunct="1">
              <a:lnSpc>
                <a:spcPct val="100000"/>
              </a:lnSpc>
              <a:spcBef>
                <a:spcPts val="0"/>
              </a:spcBef>
              <a:spcAft>
                <a:spcPts val="0"/>
              </a:spcAft>
              <a:buClrTx/>
              <a:buSzTx/>
              <a:buFontTx/>
              <a:buNone/>
              <a:tabLst/>
              <a:defRPr/>
            </a:pPr>
            <a:endParaRPr lang="fr-CA" sz="1600" kern="0" dirty="0">
              <a:solidFill>
                <a:schemeClr val="tx1"/>
              </a:solidFill>
              <a:latin typeface="Franklin Gothic Book" panose="020B0503020102020204"/>
            </a:endParaRPr>
          </a:p>
          <a:p>
            <a:pPr marL="0" marR="0" lvl="0" indent="0" algn="ctr" defTabSz="457200" eaLnBrk="1" fontAlgn="auto" latinLnBrk="0" hangingPunct="1">
              <a:lnSpc>
                <a:spcPct val="100000"/>
              </a:lnSpc>
              <a:spcBef>
                <a:spcPts val="0"/>
              </a:spcBef>
              <a:spcAft>
                <a:spcPts val="0"/>
              </a:spcAft>
              <a:buClrTx/>
              <a:buSzTx/>
              <a:buFontTx/>
              <a:buNone/>
              <a:tabLst/>
              <a:defRPr/>
            </a:pPr>
            <a:r>
              <a:rPr lang="fr-CA" sz="1600" kern="0" dirty="0">
                <a:solidFill>
                  <a:schemeClr val="tx1"/>
                </a:solidFill>
                <a:latin typeface="Franklin Gothic Book" panose="020B0503020102020204"/>
              </a:rPr>
              <a:t>ADFI</a:t>
            </a:r>
          </a:p>
          <a:p>
            <a:pPr marL="0" marR="0" lvl="0" indent="0" algn="ctr" defTabSz="457200" eaLnBrk="1" fontAlgn="auto" latinLnBrk="0" hangingPunct="1">
              <a:lnSpc>
                <a:spcPct val="100000"/>
              </a:lnSpc>
              <a:spcBef>
                <a:spcPts val="0"/>
              </a:spcBef>
              <a:spcAft>
                <a:spcPts val="0"/>
              </a:spcAft>
              <a:buClrTx/>
              <a:buSzTx/>
              <a:buFontTx/>
              <a:buNone/>
              <a:tabLst/>
              <a:defRPr/>
            </a:pPr>
            <a:r>
              <a:rPr lang="fr-FR" sz="1200" kern="0" dirty="0">
                <a:solidFill>
                  <a:schemeClr val="tx1"/>
                </a:solidFill>
                <a:latin typeface="Franklin Gothic Book" panose="020B0503020102020204"/>
              </a:rPr>
              <a:t>Architectures </a:t>
            </a:r>
          </a:p>
          <a:p>
            <a:pPr marL="0" marR="0" lvl="0" indent="0" algn="ctr" defTabSz="457200" eaLnBrk="1" fontAlgn="auto" latinLnBrk="0" hangingPunct="1">
              <a:lnSpc>
                <a:spcPct val="100000"/>
              </a:lnSpc>
              <a:spcBef>
                <a:spcPts val="0"/>
              </a:spcBef>
              <a:spcAft>
                <a:spcPts val="0"/>
              </a:spcAft>
              <a:buClrTx/>
              <a:buSzTx/>
              <a:buFontTx/>
              <a:buNone/>
              <a:tabLst/>
              <a:defRPr/>
            </a:pPr>
            <a:r>
              <a:rPr lang="fr-FR" sz="1200" kern="0" dirty="0">
                <a:solidFill>
                  <a:schemeClr val="tx1"/>
                </a:solidFill>
                <a:latin typeface="Franklin Gothic Book" panose="020B0503020102020204"/>
              </a:rPr>
              <a:t>de données </a:t>
            </a:r>
          </a:p>
          <a:p>
            <a:pPr marL="0" marR="0" lvl="0" indent="0" algn="ctr" defTabSz="457200" eaLnBrk="1" fontAlgn="auto" latinLnBrk="0" hangingPunct="1">
              <a:lnSpc>
                <a:spcPct val="100000"/>
              </a:lnSpc>
              <a:spcBef>
                <a:spcPts val="0"/>
              </a:spcBef>
              <a:spcAft>
                <a:spcPts val="0"/>
              </a:spcAft>
              <a:buClrTx/>
              <a:buSzTx/>
              <a:buFontTx/>
              <a:buNone/>
              <a:tabLst/>
              <a:defRPr/>
            </a:pPr>
            <a:r>
              <a:rPr lang="fr-FR" sz="1200" kern="0" dirty="0">
                <a:solidFill>
                  <a:schemeClr val="tx1"/>
                </a:solidFill>
                <a:latin typeface="Franklin Gothic Book" panose="020B0503020102020204"/>
              </a:rPr>
              <a:t>Fictives </a:t>
            </a:r>
          </a:p>
          <a:p>
            <a:pPr marL="0" marR="0" lvl="0" indent="0" algn="ctr" defTabSz="457200" eaLnBrk="1" fontAlgn="auto" latinLnBrk="0" hangingPunct="1">
              <a:lnSpc>
                <a:spcPct val="100000"/>
              </a:lnSpc>
              <a:spcBef>
                <a:spcPts val="0"/>
              </a:spcBef>
              <a:spcAft>
                <a:spcPts val="0"/>
              </a:spcAft>
              <a:buClrTx/>
              <a:buSzTx/>
              <a:buFontTx/>
              <a:buNone/>
              <a:tabLst/>
              <a:defRPr/>
            </a:pPr>
            <a:r>
              <a:rPr lang="fr-FR" sz="1200" kern="0" dirty="0">
                <a:solidFill>
                  <a:schemeClr val="tx1"/>
                </a:solidFill>
                <a:latin typeface="Franklin Gothic Book" panose="020B0503020102020204"/>
              </a:rPr>
              <a:t>Immersives</a:t>
            </a:r>
            <a:endParaRPr lang="fr-CA" sz="1600" kern="0" dirty="0">
              <a:solidFill>
                <a:schemeClr val="tx1"/>
              </a:solidFill>
              <a:latin typeface="Franklin Gothic Book" panose="020B0503020102020204"/>
            </a:endParaRPr>
          </a:p>
          <a:p>
            <a:pPr marL="0" marR="0" lvl="0" indent="0" algn="ctr" defTabSz="457200" eaLnBrk="1" fontAlgn="auto" latinLnBrk="0" hangingPunct="1">
              <a:lnSpc>
                <a:spcPct val="100000"/>
              </a:lnSpc>
              <a:spcBef>
                <a:spcPts val="0"/>
              </a:spcBef>
              <a:spcAft>
                <a:spcPts val="0"/>
              </a:spcAft>
              <a:buClrTx/>
              <a:buSzTx/>
              <a:buFontTx/>
              <a:buNone/>
              <a:tabLst/>
              <a:defRPr/>
            </a:pPr>
            <a:endParaRPr lang="fr-CA" sz="1600" kern="0" dirty="0">
              <a:solidFill>
                <a:schemeClr val="tx1"/>
              </a:solidFill>
              <a:latin typeface="Franklin Gothic Book" panose="020B0503020102020204"/>
            </a:endParaRPr>
          </a:p>
          <a:p>
            <a:pPr marL="0" marR="0" lvl="0" indent="0" algn="ctr" defTabSz="457200" eaLnBrk="1" fontAlgn="auto" latinLnBrk="0" hangingPunct="1">
              <a:lnSpc>
                <a:spcPct val="100000"/>
              </a:lnSpc>
              <a:spcBef>
                <a:spcPts val="0"/>
              </a:spcBef>
              <a:spcAft>
                <a:spcPts val="0"/>
              </a:spcAft>
              <a:buClrTx/>
              <a:buSzTx/>
              <a:buFontTx/>
              <a:buNone/>
              <a:tabLst/>
              <a:defRPr/>
            </a:pPr>
            <a:endParaRPr lang="fr-CA" sz="1600" kern="0" dirty="0">
              <a:solidFill>
                <a:schemeClr val="tx1"/>
              </a:solidFill>
              <a:latin typeface="Franklin Gothic Book" panose="020B0503020102020204"/>
            </a:endParaRPr>
          </a:p>
        </p:txBody>
      </p:sp>
      <p:sp>
        <p:nvSpPr>
          <p:cNvPr id="25" name="Ellipse 24">
            <a:extLst>
              <a:ext uri="{FF2B5EF4-FFF2-40B4-BE49-F238E27FC236}">
                <a16:creationId xmlns:a16="http://schemas.microsoft.com/office/drawing/2014/main" id="{A0473279-F00E-4608-82A4-5131C5880EE2}"/>
              </a:ext>
            </a:extLst>
          </p:cNvPr>
          <p:cNvSpPr/>
          <p:nvPr/>
        </p:nvSpPr>
        <p:spPr>
          <a:xfrm>
            <a:off x="2815472" y="5095285"/>
            <a:ext cx="1588105" cy="1530962"/>
          </a:xfrm>
          <a:prstGeom prst="ellipse">
            <a:avLst/>
          </a:prstGeom>
          <a:gradFill>
            <a:gsLst>
              <a:gs pos="0">
                <a:srgbClr val="FF0000">
                  <a:alpha val="55000"/>
                  <a:lumMod val="65000"/>
                  <a:lumOff val="35000"/>
                </a:srgbClr>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lvl="0" indent="0" algn="ctr" defTabSz="622300">
              <a:lnSpc>
                <a:spcPct val="90000"/>
              </a:lnSpc>
              <a:spcBef>
                <a:spcPct val="0"/>
              </a:spcBef>
              <a:spcAft>
                <a:spcPct val="35000"/>
              </a:spcAft>
              <a:buNone/>
            </a:pPr>
            <a:r>
              <a:rPr lang="fr-CA" sz="1400" dirty="0">
                <a:solidFill>
                  <a:prstClr val="black"/>
                </a:solidFill>
                <a:latin typeface="Calibri" panose="020F0502020204030204"/>
              </a:rPr>
              <a:t>R</a:t>
            </a:r>
            <a:r>
              <a:rPr lang="fr-CA" sz="1400" kern="1200" dirty="0">
                <a:solidFill>
                  <a:prstClr val="black"/>
                </a:solidFill>
                <a:latin typeface="Calibri" panose="020F0502020204030204"/>
                <a:ea typeface="+mn-ea"/>
                <a:cs typeface="+mn-cs"/>
              </a:rPr>
              <a:t>ançongiciel</a:t>
            </a:r>
            <a:endParaRPr lang="en-CA" sz="1400" kern="1200" dirty="0">
              <a:solidFill>
                <a:prstClr val="black"/>
              </a:solidFill>
              <a:latin typeface="Calibri" panose="020F0502020204030204"/>
              <a:ea typeface="+mn-ea"/>
              <a:cs typeface="+mn-cs"/>
            </a:endParaRPr>
          </a:p>
        </p:txBody>
      </p:sp>
      <p:sp>
        <p:nvSpPr>
          <p:cNvPr id="26" name="Ellipse 25">
            <a:extLst>
              <a:ext uri="{FF2B5EF4-FFF2-40B4-BE49-F238E27FC236}">
                <a16:creationId xmlns:a16="http://schemas.microsoft.com/office/drawing/2014/main" id="{24AF9341-B372-49A9-905F-1DD544FD1FE6}"/>
              </a:ext>
            </a:extLst>
          </p:cNvPr>
          <p:cNvSpPr/>
          <p:nvPr/>
        </p:nvSpPr>
        <p:spPr>
          <a:xfrm>
            <a:off x="884456" y="4336857"/>
            <a:ext cx="1588105" cy="1530962"/>
          </a:xfrm>
          <a:prstGeom prst="ellipse">
            <a:avLst/>
          </a:prstGeom>
          <a:gradFill>
            <a:gsLst>
              <a:gs pos="0">
                <a:srgbClr val="FF0000">
                  <a:alpha val="55000"/>
                  <a:lumMod val="65000"/>
                  <a:lumOff val="35000"/>
                </a:srgbClr>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CA" sz="1400" b="1" i="0" u="none" strike="noStrike" kern="0" cap="none" spc="0" normalizeH="0" baseline="0" dirty="0">
                <a:ln>
                  <a:noFill/>
                </a:ln>
                <a:solidFill>
                  <a:schemeClr val="tx1"/>
                </a:solidFill>
                <a:effectLst/>
                <a:uLnTx/>
                <a:uFillTx/>
                <a:latin typeface="Franklin Gothic Book" panose="020B0503020102020204"/>
                <a:ea typeface="+mn-ea"/>
                <a:cs typeface="+mn-cs"/>
              </a:rPr>
              <a:t>DDoS et </a:t>
            </a:r>
          </a:p>
          <a:p>
            <a:pPr algn="ctr" defTabSz="457200">
              <a:defRPr/>
            </a:pPr>
            <a:r>
              <a:rPr kumimoji="0" lang="fr-CA" sz="1400" b="1" i="0" u="none" strike="noStrike" kern="0" cap="none" spc="0" normalizeH="0" baseline="0" dirty="0">
                <a:ln>
                  <a:noFill/>
                </a:ln>
                <a:solidFill>
                  <a:schemeClr val="tx1"/>
                </a:solidFill>
                <a:effectLst/>
                <a:uLnTx/>
                <a:uFillTx/>
                <a:latin typeface="Franklin Gothic Book" panose="020B0503020102020204"/>
                <a:ea typeface="+mn-ea"/>
                <a:cs typeface="+mn-cs"/>
              </a:rPr>
              <a:t>Attaques par tiers</a:t>
            </a:r>
          </a:p>
        </p:txBody>
      </p:sp>
      <p:pic>
        <p:nvPicPr>
          <p:cNvPr id="32" name="Image 31">
            <a:extLst>
              <a:ext uri="{FF2B5EF4-FFF2-40B4-BE49-F238E27FC236}">
                <a16:creationId xmlns:a16="http://schemas.microsoft.com/office/drawing/2014/main" id="{C2E0188B-6A9B-4329-B413-B18D39DBA58B}"/>
              </a:ext>
            </a:extLst>
          </p:cNvPr>
          <p:cNvPicPr>
            <a:picLocks noChangeAspect="1"/>
          </p:cNvPicPr>
          <p:nvPr/>
        </p:nvPicPr>
        <p:blipFill>
          <a:blip r:embed="rId2">
            <a:biLevel thresh="75000"/>
          </a:blip>
          <a:stretch>
            <a:fillRect/>
          </a:stretch>
        </p:blipFill>
        <p:spPr>
          <a:xfrm>
            <a:off x="6229382" y="1834101"/>
            <a:ext cx="5847038" cy="4516836"/>
          </a:xfrm>
          <a:prstGeom prst="rect">
            <a:avLst/>
          </a:prstGeom>
        </p:spPr>
      </p:pic>
      <p:sp>
        <p:nvSpPr>
          <p:cNvPr id="33" name="Ellipse 32">
            <a:extLst>
              <a:ext uri="{FF2B5EF4-FFF2-40B4-BE49-F238E27FC236}">
                <a16:creationId xmlns:a16="http://schemas.microsoft.com/office/drawing/2014/main" id="{15C7D48F-1B89-44E6-AD50-3F4550C4F7C3}"/>
              </a:ext>
            </a:extLst>
          </p:cNvPr>
          <p:cNvSpPr/>
          <p:nvPr/>
        </p:nvSpPr>
        <p:spPr>
          <a:xfrm>
            <a:off x="1008947" y="2334508"/>
            <a:ext cx="1588105" cy="1530962"/>
          </a:xfrm>
          <a:prstGeom prst="ellipse">
            <a:avLst/>
          </a:prstGeom>
          <a:gradFill>
            <a:gsLst>
              <a:gs pos="0">
                <a:srgbClr val="FF0000">
                  <a:alpha val="55000"/>
                  <a:lumMod val="65000"/>
                  <a:lumOff val="35000"/>
                </a:srgbClr>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defRPr/>
            </a:pPr>
            <a:r>
              <a:rPr kumimoji="0" lang="en-US" sz="1600" b="0" i="0" u="none" strike="noStrike" kern="0" cap="none" spc="0" normalizeH="0" baseline="0" dirty="0">
                <a:ln>
                  <a:noFill/>
                </a:ln>
                <a:solidFill>
                  <a:schemeClr val="tx1"/>
                </a:solidFill>
                <a:effectLst/>
                <a:uLnTx/>
                <a:uFillTx/>
                <a:latin typeface="Franklin Gothic Book" panose="020B0503020102020204"/>
                <a:ea typeface="+mn-ea"/>
                <a:cs typeface="+mn-cs"/>
              </a:rPr>
              <a:t>Crypto-jacking</a:t>
            </a:r>
            <a:endParaRPr kumimoji="0" lang="en-US" sz="1600" b="1" i="0" u="none" strike="noStrike" kern="0" cap="none" spc="0" normalizeH="0" baseline="0" dirty="0">
              <a:ln>
                <a:noFill/>
              </a:ln>
              <a:solidFill>
                <a:schemeClr val="tx1"/>
              </a:solidFill>
              <a:effectLst/>
              <a:uLnTx/>
              <a:uFillTx/>
              <a:latin typeface="Franklin Gothic Book" panose="020B0503020102020204"/>
              <a:ea typeface="+mn-ea"/>
              <a:cs typeface="+mn-cs"/>
            </a:endParaRP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fr-CA" sz="1600" b="1" i="0" u="none" strike="noStrike" kern="0" cap="none" spc="0" normalizeH="0" baseline="0" dirty="0">
              <a:ln>
                <a:noFill/>
              </a:ln>
              <a:solidFill>
                <a:schemeClr val="tx1"/>
              </a:solidFill>
              <a:effectLst/>
              <a:uLnTx/>
              <a:uFillTx/>
              <a:latin typeface="Franklin Gothic Book" panose="020B0503020102020204"/>
              <a:ea typeface="+mn-ea"/>
              <a:cs typeface="+mn-cs"/>
            </a:endParaRPr>
          </a:p>
        </p:txBody>
      </p:sp>
      <p:sp>
        <p:nvSpPr>
          <p:cNvPr id="34" name="Flèche : droite 33">
            <a:extLst>
              <a:ext uri="{FF2B5EF4-FFF2-40B4-BE49-F238E27FC236}">
                <a16:creationId xmlns:a16="http://schemas.microsoft.com/office/drawing/2014/main" id="{573E936E-7355-43EE-ABD2-262F796AF7AC}"/>
              </a:ext>
            </a:extLst>
          </p:cNvPr>
          <p:cNvSpPr/>
          <p:nvPr/>
        </p:nvSpPr>
        <p:spPr>
          <a:xfrm rot="794092">
            <a:off x="6136360" y="3190833"/>
            <a:ext cx="669859" cy="5066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35" name="Ellipse 34">
            <a:extLst>
              <a:ext uri="{FF2B5EF4-FFF2-40B4-BE49-F238E27FC236}">
                <a16:creationId xmlns:a16="http://schemas.microsoft.com/office/drawing/2014/main" id="{87F36D3F-77BE-4B13-BD69-3671F70549C7}"/>
              </a:ext>
            </a:extLst>
          </p:cNvPr>
          <p:cNvSpPr/>
          <p:nvPr/>
        </p:nvSpPr>
        <p:spPr>
          <a:xfrm>
            <a:off x="6249752" y="1272619"/>
            <a:ext cx="5826668" cy="5403249"/>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n w="57150">
                <a:solidFill>
                  <a:schemeClr val="tx1">
                    <a:lumMod val="95000"/>
                    <a:lumOff val="5000"/>
                  </a:schemeClr>
                </a:solidFill>
              </a:ln>
              <a:solidFill>
                <a:sysClr val="windowText" lastClr="000000"/>
              </a:solidFill>
            </a:endParaRPr>
          </a:p>
        </p:txBody>
      </p:sp>
      <p:sp>
        <p:nvSpPr>
          <p:cNvPr id="2" name="Espace réservé du numéro de diapositive 1">
            <a:extLst>
              <a:ext uri="{FF2B5EF4-FFF2-40B4-BE49-F238E27FC236}">
                <a16:creationId xmlns:a16="http://schemas.microsoft.com/office/drawing/2014/main" id="{0937353E-F11A-41A9-B11F-1F2B45ACF076}"/>
              </a:ext>
            </a:extLst>
          </p:cNvPr>
          <p:cNvSpPr>
            <a:spLocks noGrp="1"/>
          </p:cNvSpPr>
          <p:nvPr>
            <p:ph type="sldNum" sz="quarter" idx="12"/>
          </p:nvPr>
        </p:nvSpPr>
        <p:spPr/>
        <p:txBody>
          <a:bodyPr/>
          <a:lstStyle/>
          <a:p>
            <a:fld id="{86A1D673-BB0B-4C5A-87D4-0375294486BD}" type="slidenum">
              <a:rPr lang="en-CA" smtClean="0"/>
              <a:t>18</a:t>
            </a:fld>
            <a:endParaRPr lang="en-CA"/>
          </a:p>
        </p:txBody>
      </p:sp>
      <p:sp>
        <p:nvSpPr>
          <p:cNvPr id="20" name="ZoneTexte 19">
            <a:extLst>
              <a:ext uri="{FF2B5EF4-FFF2-40B4-BE49-F238E27FC236}">
                <a16:creationId xmlns:a16="http://schemas.microsoft.com/office/drawing/2014/main" id="{C311F7A7-3A4A-450D-B954-2F40EE9BFA61}"/>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Les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1575885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47C11F-0B29-7148-A209-010B750602A9}"/>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Propriétés des S.I.</a:t>
            </a:r>
          </a:p>
        </p:txBody>
      </p:sp>
      <p:sp>
        <p:nvSpPr>
          <p:cNvPr id="7" name="ZoneTexte 6">
            <a:extLst>
              <a:ext uri="{FF2B5EF4-FFF2-40B4-BE49-F238E27FC236}">
                <a16:creationId xmlns:a16="http://schemas.microsoft.com/office/drawing/2014/main" id="{88FE2651-23DF-42CF-9679-4023B0A4FF26}"/>
              </a:ext>
            </a:extLst>
          </p:cNvPr>
          <p:cNvSpPr txBox="1"/>
          <p:nvPr/>
        </p:nvSpPr>
        <p:spPr>
          <a:xfrm>
            <a:off x="780277" y="4936449"/>
            <a:ext cx="11123628" cy="707886"/>
          </a:xfrm>
          <a:prstGeom prst="rect">
            <a:avLst/>
          </a:prstGeom>
          <a:noFill/>
        </p:spPr>
        <p:txBody>
          <a:bodyPr wrap="square" rtlCol="0">
            <a:spAutoFit/>
          </a:bodyPr>
          <a:lstStyle/>
          <a:p>
            <a:r>
              <a:rPr lang="fr-FR" sz="2000" dirty="0">
                <a:latin typeface="Candara" panose="020E0502030303020204" pitchFamily="34" charset="0"/>
              </a:rPr>
              <a:t>La triade CID en anglais CIA (« Confidentiality », « Integrity », « Availability ») tel que défini par la norme traitant des systèmes de management de la sécurité de l'information (SMSI) l’ISO/CEI 27001</a:t>
            </a:r>
          </a:p>
        </p:txBody>
      </p:sp>
      <p:graphicFrame>
        <p:nvGraphicFramePr>
          <p:cNvPr id="5" name="Diagramme 4">
            <a:extLst>
              <a:ext uri="{FF2B5EF4-FFF2-40B4-BE49-F238E27FC236}">
                <a16:creationId xmlns:a16="http://schemas.microsoft.com/office/drawing/2014/main" id="{C46B8A78-07C0-4D5F-89D8-90FA3D281A05}"/>
              </a:ext>
            </a:extLst>
          </p:cNvPr>
          <p:cNvGraphicFramePr/>
          <p:nvPr>
            <p:extLst>
              <p:ext uri="{D42A27DB-BD31-4B8C-83A1-F6EECF244321}">
                <p14:modId xmlns:p14="http://schemas.microsoft.com/office/powerpoint/2010/main" val="4217711972"/>
              </p:ext>
            </p:extLst>
          </p:nvPr>
        </p:nvGraphicFramePr>
        <p:xfrm>
          <a:off x="1522712" y="1021108"/>
          <a:ext cx="9072776" cy="4791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6284F7E2-4885-4646-AD88-EDFF23495AB1}"/>
              </a:ext>
            </a:extLst>
          </p:cNvPr>
          <p:cNvSpPr>
            <a:spLocks noGrp="1"/>
          </p:cNvSpPr>
          <p:nvPr>
            <p:ph type="sldNum" sz="quarter" idx="12"/>
          </p:nvPr>
        </p:nvSpPr>
        <p:spPr/>
        <p:txBody>
          <a:bodyPr/>
          <a:lstStyle/>
          <a:p>
            <a:fld id="{86A1D673-BB0B-4C5A-87D4-0375294486BD}" type="slidenum">
              <a:rPr lang="en-CA" smtClean="0"/>
              <a:t>19</a:t>
            </a:fld>
            <a:endParaRPr lang="en-CA"/>
          </a:p>
        </p:txBody>
      </p:sp>
    </p:spTree>
    <p:extLst>
      <p:ext uri="{BB962C8B-B14F-4D97-AF65-F5344CB8AC3E}">
        <p14:creationId xmlns:p14="http://schemas.microsoft.com/office/powerpoint/2010/main" val="25094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340C64C3-6D94-834A-9FD9-5EB68B5307B9}"/>
              </a:ext>
            </a:extLst>
          </p:cNvPr>
          <p:cNvSpPr>
            <a:spLocks noGrp="1"/>
          </p:cNvSpPr>
          <p:nvPr>
            <p:ph idx="1"/>
          </p:nvPr>
        </p:nvSpPr>
        <p:spPr>
          <a:xfrm>
            <a:off x="1211580" y="1508289"/>
            <a:ext cx="10820400" cy="4166647"/>
          </a:xfrm>
        </p:spPr>
        <p:txBody>
          <a:bodyPr>
            <a:normAutofit/>
          </a:bodyPr>
          <a:lstStyle/>
          <a:p>
            <a:pPr marL="742950" indent="-742950">
              <a:spcAft>
                <a:spcPts val="2400"/>
              </a:spcAft>
              <a:buClr>
                <a:schemeClr val="tx1"/>
              </a:buClr>
              <a:buFont typeface="+mj-lt"/>
              <a:buAutoNum type="arabicParenR"/>
            </a:pPr>
            <a:endParaRPr lang="fr-FR" sz="2400" dirty="0">
              <a:solidFill>
                <a:srgbClr val="000000"/>
              </a:solidFill>
              <a:latin typeface="Candara" panose="020E0502030303020204" pitchFamily="34" charset="0"/>
            </a:endParaRPr>
          </a:p>
          <a:p>
            <a:pPr marL="742950" indent="-742950">
              <a:spcAft>
                <a:spcPts val="2400"/>
              </a:spcAft>
              <a:buClr>
                <a:schemeClr val="tx1"/>
              </a:buClr>
              <a:buFont typeface="+mj-lt"/>
              <a:buAutoNum type="arabicParenR"/>
            </a:pPr>
            <a:endParaRPr lang="fr-FR" sz="2400" dirty="0">
              <a:solidFill>
                <a:srgbClr val="000000"/>
              </a:solidFill>
              <a:latin typeface="Candara" panose="020E0502030303020204" pitchFamily="34" charset="0"/>
            </a:endParaRPr>
          </a:p>
          <a:p>
            <a:pPr marL="742950" indent="-742950">
              <a:spcAft>
                <a:spcPts val="2400"/>
              </a:spcAft>
              <a:buClr>
                <a:schemeClr val="tx1"/>
              </a:buClr>
              <a:buFont typeface="+mj-lt"/>
              <a:buAutoNum type="arabicParenR"/>
            </a:pPr>
            <a:endParaRPr lang="fr-FR" sz="2400" dirty="0">
              <a:solidFill>
                <a:srgbClr val="000000"/>
              </a:solidFill>
              <a:latin typeface="Candara" panose="020E0502030303020204" pitchFamily="34" charset="0"/>
            </a:endParaRPr>
          </a:p>
        </p:txBody>
      </p:sp>
      <p:sp>
        <p:nvSpPr>
          <p:cNvPr id="9" name="Rectangle 8">
            <a:extLst>
              <a:ext uri="{FF2B5EF4-FFF2-40B4-BE49-F238E27FC236}">
                <a16:creationId xmlns:a16="http://schemas.microsoft.com/office/drawing/2014/main" id="{1F47C11F-0B29-7148-A209-010B750602A9}"/>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Plan de la présentation</a:t>
            </a:r>
            <a:endParaRPr lang="en-CA" sz="4800" dirty="0">
              <a:solidFill>
                <a:schemeClr val="bg1"/>
              </a:solidFill>
              <a:latin typeface="Candara" panose="020E0502030303020204" pitchFamily="34" charset="0"/>
            </a:endParaRPr>
          </a:p>
        </p:txBody>
      </p:sp>
      <p:graphicFrame>
        <p:nvGraphicFramePr>
          <p:cNvPr id="2" name="Diagramme 1">
            <a:extLst>
              <a:ext uri="{FF2B5EF4-FFF2-40B4-BE49-F238E27FC236}">
                <a16:creationId xmlns:a16="http://schemas.microsoft.com/office/drawing/2014/main" id="{49AF1F64-4264-433E-B379-4453DD5AB193}"/>
              </a:ext>
            </a:extLst>
          </p:cNvPr>
          <p:cNvGraphicFramePr/>
          <p:nvPr>
            <p:extLst>
              <p:ext uri="{D42A27DB-BD31-4B8C-83A1-F6EECF244321}">
                <p14:modId xmlns:p14="http://schemas.microsoft.com/office/powerpoint/2010/main" val="4164112468"/>
              </p:ext>
            </p:extLst>
          </p:nvPr>
        </p:nvGraphicFramePr>
        <p:xfrm>
          <a:off x="267485" y="1263192"/>
          <a:ext cx="11849100" cy="5307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5F6E0C8F-2A9C-4CB2-8E09-9127642A2DA8}"/>
              </a:ext>
            </a:extLst>
          </p:cNvPr>
          <p:cNvSpPr>
            <a:spLocks noGrp="1"/>
          </p:cNvSpPr>
          <p:nvPr>
            <p:ph type="sldNum" sz="quarter" idx="12"/>
          </p:nvPr>
        </p:nvSpPr>
        <p:spPr/>
        <p:txBody>
          <a:bodyPr/>
          <a:lstStyle/>
          <a:p>
            <a:fld id="{86A1D673-BB0B-4C5A-87D4-0375294486BD}" type="slidenum">
              <a:rPr lang="en-CA" smtClean="0"/>
              <a:t>2</a:t>
            </a:fld>
            <a:endParaRPr lang="en-CA"/>
          </a:p>
        </p:txBody>
      </p:sp>
    </p:spTree>
    <p:extLst>
      <p:ext uri="{BB962C8B-B14F-4D97-AF65-F5344CB8AC3E}">
        <p14:creationId xmlns:p14="http://schemas.microsoft.com/office/powerpoint/2010/main" val="1577490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47C11F-0B29-7148-A209-010B750602A9}"/>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Propriétés des S.I.</a:t>
            </a:r>
          </a:p>
        </p:txBody>
      </p:sp>
      <p:sp>
        <p:nvSpPr>
          <p:cNvPr id="7" name="ZoneTexte 6">
            <a:extLst>
              <a:ext uri="{FF2B5EF4-FFF2-40B4-BE49-F238E27FC236}">
                <a16:creationId xmlns:a16="http://schemas.microsoft.com/office/drawing/2014/main" id="{88FE2651-23DF-42CF-9679-4023B0A4FF26}"/>
              </a:ext>
            </a:extLst>
          </p:cNvPr>
          <p:cNvSpPr txBox="1"/>
          <p:nvPr/>
        </p:nvSpPr>
        <p:spPr>
          <a:xfrm>
            <a:off x="4135263" y="1288458"/>
            <a:ext cx="7503737" cy="4708981"/>
          </a:xfrm>
          <a:prstGeom prst="rect">
            <a:avLst/>
          </a:prstGeom>
          <a:noFill/>
        </p:spPr>
        <p:txBody>
          <a:bodyPr wrap="square" rtlCol="0">
            <a:spAutoFit/>
          </a:bodyPr>
          <a:lstStyle/>
          <a:p>
            <a:pPr algn="just"/>
            <a:r>
              <a:rPr lang="fr-FR" sz="2000" dirty="0">
                <a:latin typeface="Candara" panose="020E0502030303020204" pitchFamily="34" charset="0"/>
              </a:rPr>
              <a:t>3 grandes catégories: </a:t>
            </a:r>
          </a:p>
          <a:p>
            <a:pPr algn="just"/>
            <a:r>
              <a:rPr lang="fr-FR" sz="2000" dirty="0">
                <a:latin typeface="Candara" panose="020E0502030303020204" pitchFamily="34" charset="0"/>
              </a:rPr>
              <a:t> </a:t>
            </a:r>
          </a:p>
          <a:p>
            <a:pPr marL="342900" indent="-342900" algn="just">
              <a:buFont typeface="Wingdings" panose="05000000000000000000" pitchFamily="2" charset="2"/>
              <a:buChar char="§"/>
            </a:pPr>
            <a:r>
              <a:rPr lang="fr-FR" sz="2000" b="1" dirty="0">
                <a:latin typeface="Candara" panose="020E0502030303020204" pitchFamily="34" charset="0"/>
              </a:rPr>
              <a:t>Données sensibles/ secrètes (</a:t>
            </a:r>
            <a:r>
              <a:rPr lang="fr-FR" sz="2000" dirty="0">
                <a:latin typeface="Candara" panose="020E0502030303020204" pitchFamily="34" charset="0"/>
              </a:rPr>
              <a:t>données hautement confidentielles) </a:t>
            </a:r>
            <a:r>
              <a:rPr lang="fr-FR" sz="2000" b="1" dirty="0">
                <a:latin typeface="Candara" panose="020E0502030303020204" pitchFamily="34" charset="0"/>
              </a:rPr>
              <a:t>:</a:t>
            </a:r>
            <a:r>
              <a:rPr lang="fr-FR" sz="2000" dirty="0">
                <a:latin typeface="Candara" panose="020E0502030303020204" pitchFamily="34" charset="0"/>
              </a:rPr>
              <a:t> données </a:t>
            </a:r>
            <a:r>
              <a:rPr lang="fr-CA" sz="2000" dirty="0">
                <a:latin typeface="Candara" panose="020E0502030303020204" pitchFamily="34" charset="0"/>
              </a:rPr>
              <a:t>gouvernementales</a:t>
            </a:r>
            <a:r>
              <a:rPr lang="fr-FR" sz="2000" dirty="0">
                <a:latin typeface="Candara" panose="020E0502030303020204" pitchFamily="34" charset="0"/>
              </a:rPr>
              <a:t> (finance, défense) ou bancaires (numéro de carte bancaire), casiers judiciaires, protection des témoins.</a:t>
            </a:r>
          </a:p>
          <a:p>
            <a:pPr marL="342900" indent="-342900" algn="just">
              <a:buFont typeface="Wingdings" panose="05000000000000000000" pitchFamily="2" charset="2"/>
              <a:buChar char="§"/>
            </a:pPr>
            <a:endParaRPr lang="fr-FR" sz="2000" dirty="0">
              <a:latin typeface="Candara" panose="020E0502030303020204" pitchFamily="34" charset="0"/>
            </a:endParaRPr>
          </a:p>
          <a:p>
            <a:pPr marL="342900" indent="-342900" algn="just">
              <a:buFont typeface="Wingdings" panose="05000000000000000000" pitchFamily="2" charset="2"/>
              <a:buChar char="§"/>
            </a:pPr>
            <a:r>
              <a:rPr lang="fr-FR" sz="2000" b="1" dirty="0">
                <a:latin typeface="Candara" panose="020E0502030303020204" pitchFamily="34" charset="0"/>
              </a:rPr>
              <a:t>Données confidentielles :</a:t>
            </a:r>
            <a:r>
              <a:rPr lang="fr-FR" sz="2000" dirty="0">
                <a:latin typeface="Candara" panose="020E0502030303020204" pitchFamily="34" charset="0"/>
              </a:rPr>
              <a:t>  données relatives au métier de l’entreprise (conception d’un nouveau produit, secrets administratifs), les données relatives aux employés (salaire, données personnelles), ou renseignements personnels (santé, santé mental).</a:t>
            </a:r>
          </a:p>
          <a:p>
            <a:pPr algn="just"/>
            <a:endParaRPr lang="fr-FR" sz="2000" dirty="0">
              <a:latin typeface="Candara" panose="020E0502030303020204" pitchFamily="34" charset="0"/>
            </a:endParaRPr>
          </a:p>
          <a:p>
            <a:pPr marL="342900" indent="-342900" algn="just">
              <a:buFont typeface="Wingdings" panose="05000000000000000000" pitchFamily="2" charset="2"/>
              <a:buChar char="§"/>
            </a:pPr>
            <a:r>
              <a:rPr lang="fr-FR" sz="2000" b="1" dirty="0">
                <a:latin typeface="Candara" panose="020E0502030303020204" pitchFamily="34" charset="0"/>
              </a:rPr>
              <a:t>Données restreintes :  </a:t>
            </a:r>
            <a:r>
              <a:rPr lang="fr-FR" sz="2000" dirty="0">
                <a:latin typeface="Candara" panose="020E0502030303020204" pitchFamily="34" charset="0"/>
              </a:rPr>
              <a:t>données </a:t>
            </a:r>
            <a:r>
              <a:rPr lang="fr-CA" sz="2000" dirty="0">
                <a:latin typeface="Candara" panose="020E0502030303020204" pitchFamily="34" charset="0"/>
              </a:rPr>
              <a:t>auxquels les accès sont limités</a:t>
            </a:r>
            <a:r>
              <a:rPr lang="fr-FR" sz="2000" dirty="0">
                <a:latin typeface="Candara" panose="020E0502030303020204" pitchFamily="34" charset="0"/>
              </a:rPr>
              <a:t> à une catégorie d’employés (élaboration d’un plan de cadre). </a:t>
            </a:r>
          </a:p>
        </p:txBody>
      </p:sp>
      <p:graphicFrame>
        <p:nvGraphicFramePr>
          <p:cNvPr id="5" name="Diagramme 4">
            <a:extLst>
              <a:ext uri="{FF2B5EF4-FFF2-40B4-BE49-F238E27FC236}">
                <a16:creationId xmlns:a16="http://schemas.microsoft.com/office/drawing/2014/main" id="{C46B8A78-07C0-4D5F-89D8-90FA3D281A05}"/>
              </a:ext>
            </a:extLst>
          </p:cNvPr>
          <p:cNvGraphicFramePr/>
          <p:nvPr>
            <p:extLst>
              <p:ext uri="{D42A27DB-BD31-4B8C-83A1-F6EECF244321}">
                <p14:modId xmlns:p14="http://schemas.microsoft.com/office/powerpoint/2010/main" val="3831929719"/>
              </p:ext>
            </p:extLst>
          </p:nvPr>
        </p:nvGraphicFramePr>
        <p:xfrm>
          <a:off x="224692" y="1288458"/>
          <a:ext cx="3456057" cy="3190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833A9475-5D7C-42AB-A667-28CE58897E0B}"/>
              </a:ext>
            </a:extLst>
          </p:cNvPr>
          <p:cNvSpPr>
            <a:spLocks noGrp="1"/>
          </p:cNvSpPr>
          <p:nvPr>
            <p:ph type="sldNum" sz="quarter" idx="12"/>
          </p:nvPr>
        </p:nvSpPr>
        <p:spPr/>
        <p:txBody>
          <a:bodyPr/>
          <a:lstStyle/>
          <a:p>
            <a:fld id="{86A1D673-BB0B-4C5A-87D4-0375294486BD}" type="slidenum">
              <a:rPr lang="en-CA" smtClean="0"/>
              <a:t>20</a:t>
            </a:fld>
            <a:endParaRPr lang="en-CA"/>
          </a:p>
        </p:txBody>
      </p:sp>
    </p:spTree>
    <p:extLst>
      <p:ext uri="{BB962C8B-B14F-4D97-AF65-F5344CB8AC3E}">
        <p14:creationId xmlns:p14="http://schemas.microsoft.com/office/powerpoint/2010/main" val="13203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47C11F-0B29-7148-A209-010B750602A9}"/>
              </a:ext>
            </a:extLst>
          </p:cNvPr>
          <p:cNvSpPr/>
          <p:nvPr/>
        </p:nvSpPr>
        <p:spPr>
          <a:xfrm>
            <a:off x="685800" y="0"/>
            <a:ext cx="115062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Propriétés des S.I.</a:t>
            </a:r>
          </a:p>
        </p:txBody>
      </p:sp>
      <p:graphicFrame>
        <p:nvGraphicFramePr>
          <p:cNvPr id="5" name="Diagramme 4">
            <a:extLst>
              <a:ext uri="{FF2B5EF4-FFF2-40B4-BE49-F238E27FC236}">
                <a16:creationId xmlns:a16="http://schemas.microsoft.com/office/drawing/2014/main" id="{C46B8A78-07C0-4D5F-89D8-90FA3D281A05}"/>
              </a:ext>
            </a:extLst>
          </p:cNvPr>
          <p:cNvGraphicFramePr/>
          <p:nvPr>
            <p:extLst>
              <p:ext uri="{D42A27DB-BD31-4B8C-83A1-F6EECF244321}">
                <p14:modId xmlns:p14="http://schemas.microsoft.com/office/powerpoint/2010/main" val="2746395931"/>
              </p:ext>
            </p:extLst>
          </p:nvPr>
        </p:nvGraphicFramePr>
        <p:xfrm>
          <a:off x="791852" y="1156483"/>
          <a:ext cx="2818614" cy="416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C40892AB-EFA1-4CEB-9049-08945C98EB40}"/>
              </a:ext>
            </a:extLst>
          </p:cNvPr>
          <p:cNvSpPr txBox="1"/>
          <p:nvPr/>
        </p:nvSpPr>
        <p:spPr>
          <a:xfrm>
            <a:off x="4355182" y="1627133"/>
            <a:ext cx="7202079" cy="2862322"/>
          </a:xfrm>
          <a:prstGeom prst="rect">
            <a:avLst/>
          </a:prstGeom>
          <a:noFill/>
        </p:spPr>
        <p:txBody>
          <a:bodyPr wrap="square" rtlCol="0">
            <a:spAutoFit/>
          </a:bodyPr>
          <a:lstStyle/>
          <a:p>
            <a:pPr algn="just"/>
            <a:r>
              <a:rPr lang="fr-FR" sz="2000" dirty="0">
                <a:latin typeface="Candara" panose="020E0502030303020204" pitchFamily="34" charset="0"/>
              </a:rPr>
              <a:t>Exemple : </a:t>
            </a:r>
          </a:p>
          <a:p>
            <a:pPr algn="just"/>
            <a:endParaRPr lang="fr-FR" sz="2000" dirty="0">
              <a:latin typeface="Candara" panose="020E0502030303020204" pitchFamily="34" charset="0"/>
            </a:endParaRPr>
          </a:p>
          <a:p>
            <a:pPr marL="342900" indent="-342900" algn="just">
              <a:buFont typeface="Wingdings" panose="05000000000000000000" pitchFamily="2" charset="2"/>
              <a:buChar char="§"/>
            </a:pPr>
            <a:r>
              <a:rPr lang="fr-FR" sz="2000" b="1" dirty="0">
                <a:latin typeface="Candara" panose="020E0502030303020204" pitchFamily="34" charset="0"/>
              </a:rPr>
              <a:t>Voitures autonomes / intelligentes </a:t>
            </a:r>
            <a:r>
              <a:rPr lang="fr-FR" sz="2000" dirty="0">
                <a:latin typeface="Candara" panose="020E0502030303020204" pitchFamily="34" charset="0"/>
              </a:rPr>
              <a:t>: voitures connectées et avec l’internet des choses (IoT) </a:t>
            </a:r>
            <a:r>
              <a:rPr lang="fr-FR" sz="2000" dirty="0">
                <a:latin typeface="Candara" panose="020E0502030303020204" pitchFamily="34" charset="0"/>
                <a:sym typeface="Wingdings" panose="05000000000000000000" pitchFamily="2" charset="2"/>
              </a:rPr>
              <a:t></a:t>
            </a:r>
            <a:r>
              <a:rPr lang="fr-FR" sz="2000" dirty="0">
                <a:latin typeface="Candara" panose="020E0502030303020204" pitchFamily="34" charset="0"/>
              </a:rPr>
              <a:t> Automatisation d’actions. </a:t>
            </a:r>
          </a:p>
          <a:p>
            <a:pPr marL="342900" indent="-342900" algn="just">
              <a:buFont typeface="Wingdings" panose="05000000000000000000" pitchFamily="2" charset="2"/>
              <a:buChar char="§"/>
            </a:pPr>
            <a:endParaRPr lang="fr-FR" sz="2000" dirty="0">
              <a:latin typeface="Candara" panose="020E0502030303020204" pitchFamily="34" charset="0"/>
            </a:endParaRPr>
          </a:p>
          <a:p>
            <a:pPr marL="800100" lvl="1" indent="-342900" algn="just">
              <a:buFont typeface="Arial" panose="020B0604020202020204" pitchFamily="34" charset="0"/>
              <a:buChar char="•"/>
            </a:pPr>
            <a:r>
              <a:rPr lang="fr-FR" sz="2000" dirty="0">
                <a:latin typeface="Candara" panose="020E0502030303020204" pitchFamily="34" charset="0"/>
              </a:rPr>
              <a:t>Information fausse sur l’ environnement </a:t>
            </a:r>
            <a:r>
              <a:rPr lang="fr-FR" sz="2000" dirty="0">
                <a:latin typeface="Candara" panose="020E0502030303020204" pitchFamily="34" charset="0"/>
                <a:sym typeface="Wingdings" panose="05000000000000000000" pitchFamily="2" charset="2"/>
              </a:rPr>
              <a:t></a:t>
            </a:r>
            <a:r>
              <a:rPr lang="fr-FR" sz="2000" dirty="0">
                <a:latin typeface="Candara" panose="020E0502030303020204" pitchFamily="34" charset="0"/>
              </a:rPr>
              <a:t> Catastrophe.</a:t>
            </a:r>
          </a:p>
          <a:p>
            <a:pPr marL="800100" lvl="1" indent="-342900" algn="just">
              <a:buFont typeface="Arial" panose="020B0604020202020204" pitchFamily="34" charset="0"/>
              <a:buChar char="•"/>
            </a:pPr>
            <a:r>
              <a:rPr lang="fr-FR" sz="2000" dirty="0">
                <a:latin typeface="Candara" panose="020E0502030303020204" pitchFamily="34" charset="0"/>
              </a:rPr>
              <a:t>Importance d’assurer l’intégrité de leurs données et communications. </a:t>
            </a:r>
          </a:p>
          <a:p>
            <a:pPr marL="800100" lvl="1" indent="-342900">
              <a:buFont typeface="Wingdings" panose="05000000000000000000" pitchFamily="2" charset="2"/>
              <a:buChar char="§"/>
            </a:pPr>
            <a:endParaRPr lang="fr-FR" sz="2000" dirty="0">
              <a:latin typeface="Candara" panose="020E0502030303020204" pitchFamily="34" charset="0"/>
            </a:endParaRPr>
          </a:p>
        </p:txBody>
      </p:sp>
      <p:pic>
        <p:nvPicPr>
          <p:cNvPr id="3" name="Image 2">
            <a:extLst>
              <a:ext uri="{FF2B5EF4-FFF2-40B4-BE49-F238E27FC236}">
                <a16:creationId xmlns:a16="http://schemas.microsoft.com/office/drawing/2014/main" id="{C96E03F7-8443-4D69-B20D-1373B4A101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9932" y="4912715"/>
            <a:ext cx="1539406" cy="1539406"/>
          </a:xfrm>
          <a:prstGeom prst="rect">
            <a:avLst/>
          </a:prstGeom>
        </p:spPr>
      </p:pic>
      <p:pic>
        <p:nvPicPr>
          <p:cNvPr id="10" name="Image 9">
            <a:extLst>
              <a:ext uri="{FF2B5EF4-FFF2-40B4-BE49-F238E27FC236}">
                <a16:creationId xmlns:a16="http://schemas.microsoft.com/office/drawing/2014/main" id="{2EF40EAF-E3FE-4363-ABCE-8D8DD6BDDC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68652" y="5316718"/>
            <a:ext cx="1345735" cy="1345735"/>
          </a:xfrm>
          <a:prstGeom prst="rect">
            <a:avLst/>
          </a:prstGeom>
        </p:spPr>
      </p:pic>
      <p:pic>
        <p:nvPicPr>
          <p:cNvPr id="12" name="Image 11">
            <a:extLst>
              <a:ext uri="{FF2B5EF4-FFF2-40B4-BE49-F238E27FC236}">
                <a16:creationId xmlns:a16="http://schemas.microsoft.com/office/drawing/2014/main" id="{5D985798-173F-45F8-910C-12D273DB03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51580" y="4818447"/>
            <a:ext cx="996542" cy="996542"/>
          </a:xfrm>
          <a:prstGeom prst="rect">
            <a:avLst/>
          </a:prstGeom>
        </p:spPr>
      </p:pic>
      <p:sp>
        <p:nvSpPr>
          <p:cNvPr id="2" name="Espace réservé du numéro de diapositive 1">
            <a:extLst>
              <a:ext uri="{FF2B5EF4-FFF2-40B4-BE49-F238E27FC236}">
                <a16:creationId xmlns:a16="http://schemas.microsoft.com/office/drawing/2014/main" id="{6B134087-E955-4424-8122-B8EBE755AA6C}"/>
              </a:ext>
            </a:extLst>
          </p:cNvPr>
          <p:cNvSpPr>
            <a:spLocks noGrp="1"/>
          </p:cNvSpPr>
          <p:nvPr>
            <p:ph type="sldNum" sz="quarter" idx="12"/>
          </p:nvPr>
        </p:nvSpPr>
        <p:spPr/>
        <p:txBody>
          <a:bodyPr/>
          <a:lstStyle/>
          <a:p>
            <a:fld id="{86A1D673-BB0B-4C5A-87D4-0375294486BD}" type="slidenum">
              <a:rPr lang="en-CA" smtClean="0"/>
              <a:t>21</a:t>
            </a:fld>
            <a:endParaRPr lang="en-CA"/>
          </a:p>
        </p:txBody>
      </p:sp>
    </p:spTree>
    <p:extLst>
      <p:ext uri="{BB962C8B-B14F-4D97-AF65-F5344CB8AC3E}">
        <p14:creationId xmlns:p14="http://schemas.microsoft.com/office/powerpoint/2010/main" val="90196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47C11F-0B29-7148-A209-010B750602A9}"/>
              </a:ext>
            </a:extLst>
          </p:cNvPr>
          <p:cNvSpPr/>
          <p:nvPr/>
        </p:nvSpPr>
        <p:spPr>
          <a:xfrm>
            <a:off x="685800" y="0"/>
            <a:ext cx="115062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Propriétés des S.I.</a:t>
            </a:r>
          </a:p>
        </p:txBody>
      </p:sp>
      <p:graphicFrame>
        <p:nvGraphicFramePr>
          <p:cNvPr id="5" name="Diagramme 4">
            <a:extLst>
              <a:ext uri="{FF2B5EF4-FFF2-40B4-BE49-F238E27FC236}">
                <a16:creationId xmlns:a16="http://schemas.microsoft.com/office/drawing/2014/main" id="{C46B8A78-07C0-4D5F-89D8-90FA3D281A05}"/>
              </a:ext>
            </a:extLst>
          </p:cNvPr>
          <p:cNvGraphicFramePr/>
          <p:nvPr>
            <p:extLst>
              <p:ext uri="{D42A27DB-BD31-4B8C-83A1-F6EECF244321}">
                <p14:modId xmlns:p14="http://schemas.microsoft.com/office/powerpoint/2010/main" val="3152877"/>
              </p:ext>
            </p:extLst>
          </p:nvPr>
        </p:nvGraphicFramePr>
        <p:xfrm>
          <a:off x="910210" y="1335592"/>
          <a:ext cx="2737963" cy="3566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Espace réservé du numéro de diapositive 1">
            <a:extLst>
              <a:ext uri="{FF2B5EF4-FFF2-40B4-BE49-F238E27FC236}">
                <a16:creationId xmlns:a16="http://schemas.microsoft.com/office/drawing/2014/main" id="{F2D158B8-BC81-454B-A306-F9592B3A0A25}"/>
              </a:ext>
            </a:extLst>
          </p:cNvPr>
          <p:cNvSpPr>
            <a:spLocks noGrp="1"/>
          </p:cNvSpPr>
          <p:nvPr>
            <p:ph type="sldNum" sz="quarter" idx="12"/>
          </p:nvPr>
        </p:nvSpPr>
        <p:spPr/>
        <p:txBody>
          <a:bodyPr/>
          <a:lstStyle/>
          <a:p>
            <a:fld id="{86A1D673-BB0B-4C5A-87D4-0375294486BD}" type="slidenum">
              <a:rPr lang="en-CA" smtClean="0"/>
              <a:t>22</a:t>
            </a:fld>
            <a:endParaRPr lang="en-CA"/>
          </a:p>
        </p:txBody>
      </p:sp>
      <p:sp>
        <p:nvSpPr>
          <p:cNvPr id="7" name="ZoneTexte 6">
            <a:extLst>
              <a:ext uri="{FF2B5EF4-FFF2-40B4-BE49-F238E27FC236}">
                <a16:creationId xmlns:a16="http://schemas.microsoft.com/office/drawing/2014/main" id="{21D28B62-6F37-4485-BEE9-6DDFC3CA9DB9}"/>
              </a:ext>
            </a:extLst>
          </p:cNvPr>
          <p:cNvSpPr txBox="1"/>
          <p:nvPr/>
        </p:nvSpPr>
        <p:spPr>
          <a:xfrm>
            <a:off x="4355183" y="1843950"/>
            <a:ext cx="7164372" cy="4093428"/>
          </a:xfrm>
          <a:prstGeom prst="rect">
            <a:avLst/>
          </a:prstGeom>
          <a:noFill/>
        </p:spPr>
        <p:txBody>
          <a:bodyPr wrap="square" rtlCol="0">
            <a:spAutoFit/>
          </a:bodyPr>
          <a:lstStyle/>
          <a:p>
            <a:pPr marL="342900" indent="-342900" algn="just">
              <a:buFont typeface="Wingdings" panose="05000000000000000000" pitchFamily="2" charset="2"/>
              <a:buChar char="§"/>
            </a:pPr>
            <a:r>
              <a:rPr lang="fr-FR" sz="2000" b="0" i="0" dirty="0">
                <a:solidFill>
                  <a:srgbClr val="111111"/>
                </a:solidFill>
                <a:effectLst/>
                <a:latin typeface="Forza Book"/>
              </a:rPr>
              <a:t>En s’attaquant à la disponibilité des données on prive les personnes d’avoir accès à des données numériques et de s’en servir.</a:t>
            </a:r>
          </a:p>
          <a:p>
            <a:pPr marL="342900" indent="-342900" algn="just">
              <a:buFont typeface="Wingdings" panose="05000000000000000000" pitchFamily="2" charset="2"/>
              <a:buChar char="§"/>
            </a:pPr>
            <a:endParaRPr lang="fr-FR" sz="2000" dirty="0">
              <a:solidFill>
                <a:srgbClr val="111111"/>
              </a:solidFill>
              <a:latin typeface="Forza Book"/>
            </a:endParaRPr>
          </a:p>
          <a:p>
            <a:pPr marL="342900" indent="-342900" algn="just">
              <a:buFont typeface="Wingdings" panose="05000000000000000000" pitchFamily="2" charset="2"/>
              <a:buChar char="§"/>
            </a:pPr>
            <a:r>
              <a:rPr lang="fr-FR" sz="2000" b="0" i="0" dirty="0">
                <a:solidFill>
                  <a:srgbClr val="111111"/>
                </a:solidFill>
                <a:effectLst/>
                <a:latin typeface="Forza Book"/>
              </a:rPr>
              <a:t>Le pirate mise dans ce cas sur la valeur que les données représentent pour l’entreprise plutôt que sa valeur de revente ou de publication à de tierces personnes</a:t>
            </a:r>
            <a:r>
              <a:rPr lang="fr-FR" sz="2000" dirty="0">
                <a:solidFill>
                  <a:srgbClr val="111111"/>
                </a:solidFill>
                <a:latin typeface="Forza Book"/>
              </a:rPr>
              <a:t>.</a:t>
            </a:r>
          </a:p>
          <a:p>
            <a:pPr marL="342900" indent="-342900" algn="just">
              <a:buFont typeface="Wingdings" panose="05000000000000000000" pitchFamily="2" charset="2"/>
              <a:buChar char="§"/>
            </a:pPr>
            <a:endParaRPr lang="fr-FR" sz="2000" u="sng" dirty="0">
              <a:solidFill>
                <a:srgbClr val="111111"/>
              </a:solidFill>
              <a:latin typeface="Forza Book"/>
            </a:endParaRPr>
          </a:p>
          <a:p>
            <a:pPr marL="342900" indent="-342900" algn="just">
              <a:buFont typeface="Wingdings" panose="05000000000000000000" pitchFamily="2" charset="2"/>
              <a:buChar char="§"/>
            </a:pPr>
            <a:r>
              <a:rPr lang="fr-FR" sz="2000" u="sng" dirty="0">
                <a:latin typeface="Candara" panose="020E0502030303020204" pitchFamily="34" charset="0"/>
              </a:rPr>
              <a:t>Impact :</a:t>
            </a:r>
          </a:p>
          <a:p>
            <a:pPr algn="just"/>
            <a:endParaRPr lang="fr-FR" sz="2000" dirty="0">
              <a:latin typeface="Candara" panose="020E0502030303020204" pitchFamily="34" charset="0"/>
            </a:endParaRPr>
          </a:p>
          <a:p>
            <a:pPr lvl="1" algn="just"/>
            <a:r>
              <a:rPr lang="fr-FR" sz="2000" dirty="0">
                <a:latin typeface="Candara" panose="020E0502030303020204" pitchFamily="34" charset="0"/>
                <a:sym typeface="Wingdings" panose="05000000000000000000" pitchFamily="2" charset="2"/>
              </a:rPr>
              <a:t> </a:t>
            </a:r>
            <a:r>
              <a:rPr lang="fr-FR" sz="2000" dirty="0">
                <a:latin typeface="Candara" panose="020E0502030303020204" pitchFamily="34" charset="0"/>
              </a:rPr>
              <a:t>Ralentir l’activité, la prise de décision et le fonctionnement et l’efficacité. </a:t>
            </a:r>
          </a:p>
          <a:p>
            <a:endParaRPr lang="fr-FR" sz="2000" dirty="0">
              <a:latin typeface="Candara" panose="020E0502030303020204" pitchFamily="34" charset="0"/>
            </a:endParaRPr>
          </a:p>
        </p:txBody>
      </p:sp>
    </p:spTree>
    <p:extLst>
      <p:ext uri="{BB962C8B-B14F-4D97-AF65-F5344CB8AC3E}">
        <p14:creationId xmlns:p14="http://schemas.microsoft.com/office/powerpoint/2010/main" val="52088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Espace réservé du contenu 12" descr="Une image contenant glace, bleu&#10;&#10;Description générée automatiquement">
            <a:extLst>
              <a:ext uri="{FF2B5EF4-FFF2-40B4-BE49-F238E27FC236}">
                <a16:creationId xmlns:a16="http://schemas.microsoft.com/office/drawing/2014/main" id="{82FB173E-525B-4E8A-BB0B-5CE7BB87B91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3054" r="3709"/>
          <a:stretch/>
        </p:blipFill>
        <p:spPr>
          <a:xfrm>
            <a:off x="6240544" y="80762"/>
            <a:ext cx="6061018" cy="6857990"/>
          </a:xfrm>
          <a:prstGeom prst="rect">
            <a:avLst/>
          </a:prstGeom>
        </p:spPr>
      </p:pic>
      <p:sp>
        <p:nvSpPr>
          <p:cNvPr id="11" name="ZoneTexte 10">
            <a:extLst>
              <a:ext uri="{FF2B5EF4-FFF2-40B4-BE49-F238E27FC236}">
                <a16:creationId xmlns:a16="http://schemas.microsoft.com/office/drawing/2014/main" id="{05CF124B-0614-4E91-B68C-1E418134A72E}"/>
              </a:ext>
            </a:extLst>
          </p:cNvPr>
          <p:cNvSpPr txBox="1"/>
          <p:nvPr/>
        </p:nvSpPr>
        <p:spPr>
          <a:xfrm>
            <a:off x="7533896" y="566043"/>
            <a:ext cx="2936149" cy="707886"/>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Piratage des terminaux de paiement et de retrait</a:t>
            </a:r>
          </a:p>
        </p:txBody>
      </p:sp>
      <p:sp>
        <p:nvSpPr>
          <p:cNvPr id="12" name="ZoneTexte 11">
            <a:extLst>
              <a:ext uri="{FF2B5EF4-FFF2-40B4-BE49-F238E27FC236}">
                <a16:creationId xmlns:a16="http://schemas.microsoft.com/office/drawing/2014/main" id="{B729BE3C-53FD-4D1E-B350-B64064BB003C}"/>
              </a:ext>
            </a:extLst>
          </p:cNvPr>
          <p:cNvSpPr txBox="1"/>
          <p:nvPr/>
        </p:nvSpPr>
        <p:spPr>
          <a:xfrm>
            <a:off x="6676379" y="1509124"/>
            <a:ext cx="1824076"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Ransomware</a:t>
            </a:r>
          </a:p>
        </p:txBody>
      </p:sp>
      <p:sp>
        <p:nvSpPr>
          <p:cNvPr id="14" name="ZoneTexte 13">
            <a:extLst>
              <a:ext uri="{FF2B5EF4-FFF2-40B4-BE49-F238E27FC236}">
                <a16:creationId xmlns:a16="http://schemas.microsoft.com/office/drawing/2014/main" id="{BDAC1931-C5C4-4D14-9747-53312D587ACF}"/>
              </a:ext>
            </a:extLst>
          </p:cNvPr>
          <p:cNvSpPr txBox="1"/>
          <p:nvPr/>
        </p:nvSpPr>
        <p:spPr>
          <a:xfrm>
            <a:off x="6367817" y="2619787"/>
            <a:ext cx="1520260"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en-US" dirty="0"/>
              <a:t>Zero-day</a:t>
            </a:r>
          </a:p>
        </p:txBody>
      </p:sp>
      <p:sp>
        <p:nvSpPr>
          <p:cNvPr id="15" name="ZoneTexte 14">
            <a:extLst>
              <a:ext uri="{FF2B5EF4-FFF2-40B4-BE49-F238E27FC236}">
                <a16:creationId xmlns:a16="http://schemas.microsoft.com/office/drawing/2014/main" id="{FADA33CB-0DA7-4F7C-B9D8-5926F5EA468B}"/>
              </a:ext>
            </a:extLst>
          </p:cNvPr>
          <p:cNvSpPr txBox="1"/>
          <p:nvPr/>
        </p:nvSpPr>
        <p:spPr>
          <a:xfrm>
            <a:off x="6840512" y="4695105"/>
            <a:ext cx="2095130"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Faille hardware</a:t>
            </a:r>
          </a:p>
        </p:txBody>
      </p:sp>
      <p:sp>
        <p:nvSpPr>
          <p:cNvPr id="16" name="ZoneTexte 15">
            <a:extLst>
              <a:ext uri="{FF2B5EF4-FFF2-40B4-BE49-F238E27FC236}">
                <a16:creationId xmlns:a16="http://schemas.microsoft.com/office/drawing/2014/main" id="{58178927-1EEE-4DE3-880B-0F7A988A2031}"/>
              </a:ext>
            </a:extLst>
          </p:cNvPr>
          <p:cNvSpPr txBox="1"/>
          <p:nvPr/>
        </p:nvSpPr>
        <p:spPr>
          <a:xfrm>
            <a:off x="6423986" y="3656112"/>
            <a:ext cx="2328862"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a:lvl1pPr>
          </a:lstStyle>
          <a:p>
            <a:r>
              <a:rPr lang="en-CA" sz="2000" dirty="0">
                <a:latin typeface="Candara" panose="020E0502030303020204" pitchFamily="34" charset="0"/>
              </a:rPr>
              <a:t>Rookit </a:t>
            </a:r>
            <a:r>
              <a:rPr lang="en-US" sz="2000" dirty="0">
                <a:latin typeface="Candara" panose="020E0502030303020204" pitchFamily="34" charset="0"/>
              </a:rPr>
              <a:t>/ Backdoor</a:t>
            </a:r>
          </a:p>
        </p:txBody>
      </p:sp>
      <p:sp>
        <p:nvSpPr>
          <p:cNvPr id="18" name="ZoneTexte 17">
            <a:extLst>
              <a:ext uri="{FF2B5EF4-FFF2-40B4-BE49-F238E27FC236}">
                <a16:creationId xmlns:a16="http://schemas.microsoft.com/office/drawing/2014/main" id="{31451B67-6EF3-4B08-8104-2F3735CD4574}"/>
              </a:ext>
            </a:extLst>
          </p:cNvPr>
          <p:cNvSpPr txBox="1"/>
          <p:nvPr/>
        </p:nvSpPr>
        <p:spPr>
          <a:xfrm>
            <a:off x="10810063" y="1708007"/>
            <a:ext cx="1343566"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Phishing</a:t>
            </a:r>
          </a:p>
        </p:txBody>
      </p:sp>
      <p:sp>
        <p:nvSpPr>
          <p:cNvPr id="19" name="ZoneTexte 18">
            <a:extLst>
              <a:ext uri="{FF2B5EF4-FFF2-40B4-BE49-F238E27FC236}">
                <a16:creationId xmlns:a16="http://schemas.microsoft.com/office/drawing/2014/main" id="{7CBD317C-0A85-4FE6-B24D-53DA96C4EDD8}"/>
              </a:ext>
            </a:extLst>
          </p:cNvPr>
          <p:cNvSpPr txBox="1"/>
          <p:nvPr/>
        </p:nvSpPr>
        <p:spPr>
          <a:xfrm>
            <a:off x="10931527" y="2878403"/>
            <a:ext cx="1108932"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a:lvl1pPr>
          </a:lstStyle>
          <a:p>
            <a:r>
              <a:rPr lang="fr-FR" sz="2000" dirty="0">
                <a:latin typeface="Candara" panose="020E0502030303020204" pitchFamily="34" charset="0"/>
              </a:rPr>
              <a:t>Internes</a:t>
            </a:r>
          </a:p>
        </p:txBody>
      </p:sp>
      <p:sp>
        <p:nvSpPr>
          <p:cNvPr id="21" name="ZoneTexte 20">
            <a:extLst>
              <a:ext uri="{FF2B5EF4-FFF2-40B4-BE49-F238E27FC236}">
                <a16:creationId xmlns:a16="http://schemas.microsoft.com/office/drawing/2014/main" id="{00F23DB2-0C76-4D24-91CE-8CF3021D01ED}"/>
              </a:ext>
            </a:extLst>
          </p:cNvPr>
          <p:cNvSpPr txBox="1"/>
          <p:nvPr/>
        </p:nvSpPr>
        <p:spPr>
          <a:xfrm>
            <a:off x="10441901" y="4895160"/>
            <a:ext cx="546729"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en-US" dirty="0"/>
              <a:t>IoT</a:t>
            </a:r>
          </a:p>
        </p:txBody>
      </p:sp>
      <p:sp>
        <p:nvSpPr>
          <p:cNvPr id="22" name="ZoneTexte 21">
            <a:extLst>
              <a:ext uri="{FF2B5EF4-FFF2-40B4-BE49-F238E27FC236}">
                <a16:creationId xmlns:a16="http://schemas.microsoft.com/office/drawing/2014/main" id="{C7A7601A-9105-46AC-8E3A-4A5E7BF5802C}"/>
              </a:ext>
            </a:extLst>
          </p:cNvPr>
          <p:cNvSpPr txBox="1"/>
          <p:nvPr/>
        </p:nvSpPr>
        <p:spPr>
          <a:xfrm>
            <a:off x="10810063" y="3846792"/>
            <a:ext cx="1108933"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Mobiles</a:t>
            </a:r>
          </a:p>
        </p:txBody>
      </p:sp>
      <p:sp>
        <p:nvSpPr>
          <p:cNvPr id="23" name="ZoneTexte 22">
            <a:extLst>
              <a:ext uri="{FF2B5EF4-FFF2-40B4-BE49-F238E27FC236}">
                <a16:creationId xmlns:a16="http://schemas.microsoft.com/office/drawing/2014/main" id="{3E43765E-DDF8-4BB1-BB37-ACB04973BDD9}"/>
              </a:ext>
            </a:extLst>
          </p:cNvPr>
          <p:cNvSpPr txBox="1"/>
          <p:nvPr/>
        </p:nvSpPr>
        <p:spPr>
          <a:xfrm>
            <a:off x="10470045" y="1083317"/>
            <a:ext cx="839083"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XSS</a:t>
            </a:r>
          </a:p>
        </p:txBody>
      </p:sp>
      <p:sp>
        <p:nvSpPr>
          <p:cNvPr id="24" name="ZoneTexte 23">
            <a:extLst>
              <a:ext uri="{FF2B5EF4-FFF2-40B4-BE49-F238E27FC236}">
                <a16:creationId xmlns:a16="http://schemas.microsoft.com/office/drawing/2014/main" id="{0700088A-8926-4546-A52C-B155A33604F5}"/>
              </a:ext>
            </a:extLst>
          </p:cNvPr>
          <p:cNvSpPr txBox="1"/>
          <p:nvPr/>
        </p:nvSpPr>
        <p:spPr>
          <a:xfrm>
            <a:off x="10728959" y="1395662"/>
            <a:ext cx="613612"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SQL</a:t>
            </a:r>
          </a:p>
        </p:txBody>
      </p:sp>
      <p:sp>
        <p:nvSpPr>
          <p:cNvPr id="25" name="Espace réservé du contenu 2">
            <a:extLst>
              <a:ext uri="{FF2B5EF4-FFF2-40B4-BE49-F238E27FC236}">
                <a16:creationId xmlns:a16="http://schemas.microsoft.com/office/drawing/2014/main" id="{48853982-FE8B-4470-8702-DB58871AC117}"/>
              </a:ext>
            </a:extLst>
          </p:cNvPr>
          <p:cNvSpPr>
            <a:spLocks noGrp="1"/>
          </p:cNvSpPr>
          <p:nvPr>
            <p:ph idx="1"/>
          </p:nvPr>
        </p:nvSpPr>
        <p:spPr>
          <a:xfrm>
            <a:off x="1078324" y="263951"/>
            <a:ext cx="5105660" cy="6594049"/>
          </a:xfrm>
        </p:spPr>
        <p:txBody>
          <a:bodyPr>
            <a:normAutofit fontScale="85000" lnSpcReduction="10000"/>
          </a:bodyPr>
          <a:lstStyle/>
          <a:p>
            <a:pPr algn="just">
              <a:spcAft>
                <a:spcPts val="600"/>
              </a:spcAft>
              <a:buFont typeface="Wingdings" panose="05000000000000000000" pitchFamily="2" charset="2"/>
              <a:buChar char="§"/>
            </a:pPr>
            <a:r>
              <a:rPr lang="fr-FR" sz="1900" b="1" dirty="0">
                <a:solidFill>
                  <a:schemeClr val="accent1"/>
                </a:solidFill>
                <a:latin typeface="Candara" panose="020E0502030303020204" pitchFamily="34" charset="0"/>
              </a:rPr>
              <a:t>2010</a:t>
            </a:r>
            <a:r>
              <a:rPr lang="fr-FR" sz="1900" dirty="0">
                <a:solidFill>
                  <a:schemeClr val="accent1"/>
                </a:solidFill>
                <a:latin typeface="Candara" panose="020E0502030303020204" pitchFamily="34" charset="0"/>
              </a:rPr>
              <a:t> – </a:t>
            </a:r>
            <a:r>
              <a:rPr lang="fr-FR" sz="1900" b="1" i="1" dirty="0" err="1">
                <a:solidFill>
                  <a:schemeClr val="accent1"/>
                </a:solidFill>
                <a:latin typeface="Candara" panose="020E0502030303020204" pitchFamily="34" charset="0"/>
              </a:rPr>
              <a:t>Stuxnet</a:t>
            </a:r>
            <a:r>
              <a:rPr lang="fr-FR" sz="1900" dirty="0">
                <a:solidFill>
                  <a:schemeClr val="accent1"/>
                </a:solidFill>
                <a:latin typeface="Candara" panose="020E0502030303020204" pitchFamily="34" charset="0"/>
              </a:rPr>
              <a:t> </a:t>
            </a:r>
            <a:r>
              <a:rPr lang="en-CA" sz="1900" dirty="0">
                <a:solidFill>
                  <a:schemeClr val="accent1"/>
                </a:solidFill>
                <a:latin typeface="Candara" panose="020E0502030303020204" pitchFamily="34" charset="0"/>
              </a:rPr>
              <a:t>vise les systems SCADA  “supervisory control and data acquisition”, </a:t>
            </a:r>
            <a:r>
              <a:rPr lang="fr-CA" sz="1900" dirty="0">
                <a:solidFill>
                  <a:schemeClr val="accent1"/>
                </a:solidFill>
                <a:latin typeface="Candara" panose="020E0502030303020204" pitchFamily="34" charset="0"/>
              </a:rPr>
              <a:t>ver</a:t>
            </a:r>
            <a:r>
              <a:rPr lang="en-CA" sz="1900" dirty="0">
                <a:solidFill>
                  <a:schemeClr val="accent1"/>
                </a:solidFill>
                <a:latin typeface="Candara" panose="020E0502030303020204" pitchFamily="34" charset="0"/>
              </a:rPr>
              <a:t> pour </a:t>
            </a:r>
            <a:r>
              <a:rPr lang="fr-FR" sz="1900" dirty="0">
                <a:solidFill>
                  <a:schemeClr val="accent1"/>
                </a:solidFill>
                <a:latin typeface="Candara" panose="020E0502030303020204" pitchFamily="34" charset="0"/>
                <a:sym typeface="Wingdings" panose="05000000000000000000" pitchFamily="2" charset="2"/>
              </a:rPr>
              <a:t>reprogrammer des automates programmables industriels (API) et une cible industrielle déterminée.</a:t>
            </a:r>
            <a:endParaRPr lang="fr-FR" sz="1900" dirty="0">
              <a:solidFill>
                <a:schemeClr val="accent1"/>
              </a:solidFill>
              <a:latin typeface="Candara" panose="020E0502030303020204" pitchFamily="34" charset="0"/>
            </a:endParaRPr>
          </a:p>
          <a:p>
            <a:pPr algn="just">
              <a:spcAft>
                <a:spcPts val="600"/>
              </a:spcAft>
              <a:buFont typeface="Wingdings" panose="05000000000000000000" pitchFamily="2" charset="2"/>
              <a:buChar char="§"/>
            </a:pPr>
            <a:r>
              <a:rPr lang="fr-FR" sz="1900" b="1" dirty="0">
                <a:solidFill>
                  <a:srgbClr val="FF0000"/>
                </a:solidFill>
                <a:latin typeface="Candara" panose="020E0502030303020204" pitchFamily="34" charset="0"/>
              </a:rPr>
              <a:t>2011</a:t>
            </a:r>
            <a:r>
              <a:rPr lang="fr-FR" sz="1900" dirty="0">
                <a:solidFill>
                  <a:srgbClr val="FF0000"/>
                </a:solidFill>
                <a:latin typeface="Candara" panose="020E0502030303020204" pitchFamily="34" charset="0"/>
              </a:rPr>
              <a:t> – Cyberattaque contre le Conseil du Trésor et le ministère des Finances au Canada (dérober des informations hautement confidentielles). </a:t>
            </a:r>
          </a:p>
          <a:p>
            <a:pPr algn="just">
              <a:spcAft>
                <a:spcPts val="600"/>
              </a:spcAft>
              <a:buFont typeface="Wingdings" panose="05000000000000000000" pitchFamily="2" charset="2"/>
              <a:buChar char="§"/>
            </a:pPr>
            <a:r>
              <a:rPr lang="fr-FR" sz="1900" b="1" dirty="0">
                <a:solidFill>
                  <a:schemeClr val="accent4">
                    <a:lumMod val="75000"/>
                  </a:schemeClr>
                </a:solidFill>
                <a:latin typeface="Candara" panose="020E0502030303020204" pitchFamily="34" charset="0"/>
              </a:rPr>
              <a:t>2013</a:t>
            </a:r>
            <a:r>
              <a:rPr lang="fr-FR" sz="1900" dirty="0">
                <a:solidFill>
                  <a:schemeClr val="accent4">
                    <a:lumMod val="75000"/>
                  </a:schemeClr>
                </a:solidFill>
                <a:latin typeface="Candara" panose="020E0502030303020204" pitchFamily="34" charset="0"/>
              </a:rPr>
              <a:t> – </a:t>
            </a:r>
            <a:r>
              <a:rPr lang="fr-FR" sz="1900" b="1" i="1" dirty="0">
                <a:solidFill>
                  <a:schemeClr val="accent4">
                    <a:lumMod val="75000"/>
                  </a:schemeClr>
                </a:solidFill>
                <a:latin typeface="Candara" panose="020E0502030303020204" pitchFamily="34" charset="0"/>
              </a:rPr>
              <a:t>Cyberbunker</a:t>
            </a:r>
            <a:r>
              <a:rPr lang="fr-FR" sz="1900" dirty="0">
                <a:solidFill>
                  <a:schemeClr val="accent4">
                    <a:lumMod val="75000"/>
                  </a:schemeClr>
                </a:solidFill>
                <a:latin typeface="Candara" panose="020E0502030303020204" pitchFamily="34" charset="0"/>
              </a:rPr>
              <a:t>, a affecté le trafic internet mondial.</a:t>
            </a:r>
          </a:p>
          <a:p>
            <a:pPr algn="just">
              <a:spcAft>
                <a:spcPts val="600"/>
              </a:spcAft>
              <a:buFont typeface="Wingdings" panose="05000000000000000000" pitchFamily="2" charset="2"/>
              <a:buChar char="§"/>
            </a:pPr>
            <a:r>
              <a:rPr lang="fr-FR" sz="1900" b="1" dirty="0">
                <a:solidFill>
                  <a:schemeClr val="accent4">
                    <a:lumMod val="75000"/>
                  </a:schemeClr>
                </a:solidFill>
                <a:latin typeface="Candara" panose="020E0502030303020204" pitchFamily="34" charset="0"/>
              </a:rPr>
              <a:t>2016</a:t>
            </a:r>
            <a:r>
              <a:rPr lang="fr-FR" sz="1900" dirty="0">
                <a:solidFill>
                  <a:schemeClr val="accent4">
                    <a:lumMod val="75000"/>
                  </a:schemeClr>
                </a:solidFill>
                <a:latin typeface="Candara" panose="020E0502030303020204" pitchFamily="34" charset="0"/>
              </a:rPr>
              <a:t> – </a:t>
            </a:r>
            <a:r>
              <a:rPr lang="fr-FR" sz="1900" b="1" i="1" dirty="0">
                <a:solidFill>
                  <a:schemeClr val="accent4">
                    <a:lumMod val="75000"/>
                  </a:schemeClr>
                </a:solidFill>
                <a:latin typeface="Candara" panose="020E0502030303020204" pitchFamily="34" charset="0"/>
              </a:rPr>
              <a:t>Mirai</a:t>
            </a:r>
            <a:r>
              <a:rPr lang="fr-FR" sz="1900" dirty="0">
                <a:solidFill>
                  <a:schemeClr val="accent4">
                    <a:lumMod val="75000"/>
                  </a:schemeClr>
                </a:solidFill>
                <a:latin typeface="Candara" panose="020E0502030303020204" pitchFamily="34" charset="0"/>
              </a:rPr>
              <a:t>, transforme des ordinateurs utilisant le système d'exploitation Linux en bots contrôlés à distance pour une série attaques en </a:t>
            </a:r>
            <a:r>
              <a:rPr lang="fr-FR" sz="1900" b="1" dirty="0">
                <a:solidFill>
                  <a:schemeClr val="accent4">
                    <a:lumMod val="75000"/>
                  </a:schemeClr>
                </a:solidFill>
                <a:latin typeface="Candara" panose="020E0502030303020204" pitchFamily="34" charset="0"/>
              </a:rPr>
              <a:t>déni de service distribué (DDoS).</a:t>
            </a:r>
          </a:p>
          <a:p>
            <a:pPr algn="just">
              <a:buFont typeface="Wingdings" panose="05000000000000000000" pitchFamily="2" charset="2"/>
              <a:buChar char="§"/>
            </a:pPr>
            <a:r>
              <a:rPr lang="fr-FR" sz="1900" b="1" dirty="0">
                <a:solidFill>
                  <a:srgbClr val="FF0000"/>
                </a:solidFill>
                <a:latin typeface="Candara" panose="020E0502030303020204" pitchFamily="34" charset="0"/>
              </a:rPr>
              <a:t>2016</a:t>
            </a:r>
            <a:r>
              <a:rPr lang="fr-FR" sz="1900" dirty="0">
                <a:solidFill>
                  <a:srgbClr val="FF0000"/>
                </a:solidFill>
                <a:latin typeface="Candara" panose="020E0502030303020204" pitchFamily="34" charset="0"/>
              </a:rPr>
              <a:t> – Les </a:t>
            </a:r>
            <a:r>
              <a:rPr lang="fr-FR" sz="1900" i="1" dirty="0">
                <a:solidFill>
                  <a:srgbClr val="FF0000"/>
                </a:solidFill>
                <a:latin typeface="Candara" panose="020E0502030303020204" pitchFamily="34" charset="0"/>
              </a:rPr>
              <a:t>Panama Papers</a:t>
            </a:r>
            <a:r>
              <a:rPr lang="fr-FR" sz="1900" dirty="0">
                <a:solidFill>
                  <a:srgbClr val="FF0000"/>
                </a:solidFill>
                <a:latin typeface="Candara" panose="020E0502030303020204" pitchFamily="34" charset="0"/>
              </a:rPr>
              <a:t> </a:t>
            </a:r>
          </a:p>
          <a:p>
            <a:pPr algn="just">
              <a:spcAft>
                <a:spcPts val="600"/>
              </a:spcAft>
              <a:buFont typeface="Wingdings" panose="05000000000000000000" pitchFamily="2" charset="2"/>
              <a:buChar char="§"/>
            </a:pPr>
            <a:r>
              <a:rPr lang="fr-FR" sz="1900" b="1" dirty="0">
                <a:solidFill>
                  <a:srgbClr val="FF0000"/>
                </a:solidFill>
                <a:latin typeface="Candara" panose="020E0502030303020204" pitchFamily="34" charset="0"/>
              </a:rPr>
              <a:t>2016</a:t>
            </a:r>
            <a:r>
              <a:rPr lang="fr-FR" sz="2400" dirty="0">
                <a:solidFill>
                  <a:srgbClr val="FF0000"/>
                </a:solidFill>
                <a:latin typeface="Candara" panose="020E0502030303020204" pitchFamily="34" charset="0"/>
              </a:rPr>
              <a:t> – </a:t>
            </a:r>
            <a:r>
              <a:rPr lang="fr-FR" sz="1900" dirty="0">
                <a:solidFill>
                  <a:srgbClr val="FF0000"/>
                </a:solidFill>
                <a:latin typeface="Candara" panose="020E0502030303020204" pitchFamily="34" charset="0"/>
              </a:rPr>
              <a:t>Affaire Facebook-Cambridge </a:t>
            </a:r>
            <a:r>
              <a:rPr lang="en-US" sz="1900" dirty="0">
                <a:solidFill>
                  <a:srgbClr val="FF0000"/>
                </a:solidFill>
                <a:latin typeface="Candara" panose="020E0502030303020204" pitchFamily="34" charset="0"/>
              </a:rPr>
              <a:t>Analytica, manipulation de </a:t>
            </a:r>
            <a:r>
              <a:rPr lang="fr-CA" sz="1900" dirty="0">
                <a:solidFill>
                  <a:srgbClr val="FF0000"/>
                </a:solidFill>
                <a:latin typeface="Candara" panose="020E0502030303020204" pitchFamily="34" charset="0"/>
              </a:rPr>
              <a:t>données</a:t>
            </a:r>
            <a:r>
              <a:rPr lang="en-US" sz="1900" dirty="0">
                <a:solidFill>
                  <a:srgbClr val="FF0000"/>
                </a:solidFill>
                <a:latin typeface="Candara" panose="020E0502030303020204" pitchFamily="34" charset="0"/>
              </a:rPr>
              <a:t> de 87 millions </a:t>
            </a:r>
            <a:r>
              <a:rPr lang="fr-CA" sz="1900" dirty="0">
                <a:solidFill>
                  <a:srgbClr val="FF0000"/>
                </a:solidFill>
                <a:latin typeface="Candara" panose="020E0502030303020204" pitchFamily="34" charset="0"/>
              </a:rPr>
              <a:t>utilisateurs.</a:t>
            </a:r>
            <a:endParaRPr lang="fr-FR" sz="1900" dirty="0">
              <a:solidFill>
                <a:srgbClr val="FF0000"/>
              </a:solidFill>
              <a:latin typeface="Candara" panose="020E0502030303020204" pitchFamily="34" charset="0"/>
            </a:endParaRPr>
          </a:p>
          <a:p>
            <a:pPr algn="just">
              <a:spcAft>
                <a:spcPts val="600"/>
              </a:spcAft>
              <a:buFont typeface="Wingdings" panose="05000000000000000000" pitchFamily="2" charset="2"/>
              <a:buChar char="§"/>
            </a:pPr>
            <a:r>
              <a:rPr lang="fr-FR" sz="1900" b="1" dirty="0">
                <a:solidFill>
                  <a:schemeClr val="accent4">
                    <a:lumMod val="75000"/>
                  </a:schemeClr>
                </a:solidFill>
                <a:latin typeface="Candara" panose="020E0502030303020204" pitchFamily="34" charset="0"/>
              </a:rPr>
              <a:t>2017</a:t>
            </a:r>
            <a:r>
              <a:rPr lang="fr-FR" sz="1900" dirty="0">
                <a:solidFill>
                  <a:schemeClr val="accent4">
                    <a:lumMod val="75000"/>
                  </a:schemeClr>
                </a:solidFill>
                <a:latin typeface="Candara" panose="020E0502030303020204" pitchFamily="34" charset="0"/>
              </a:rPr>
              <a:t> – </a:t>
            </a:r>
            <a:r>
              <a:rPr lang="en-US" sz="1900" i="1" dirty="0">
                <a:solidFill>
                  <a:schemeClr val="accent4">
                    <a:lumMod val="75000"/>
                  </a:schemeClr>
                </a:solidFill>
                <a:latin typeface="Candara" panose="020E0502030303020204" pitchFamily="34" charset="0"/>
              </a:rPr>
              <a:t>WannaCry</a:t>
            </a:r>
            <a:r>
              <a:rPr lang="fr-FR" sz="1900" i="1" dirty="0">
                <a:solidFill>
                  <a:schemeClr val="accent4">
                    <a:lumMod val="75000"/>
                  </a:schemeClr>
                </a:solidFill>
                <a:latin typeface="Candara" panose="020E0502030303020204" pitchFamily="34" charset="0"/>
              </a:rPr>
              <a:t> est un logiciel malveillant de type rançongiciel auto-répliquant (300 000 ordinateurs, plus de 150 pays), le plus grand piratage à rançon de l'histoire d'Internet.</a:t>
            </a:r>
          </a:p>
          <a:p>
            <a:pPr algn="just">
              <a:spcAft>
                <a:spcPts val="600"/>
              </a:spcAft>
              <a:buFont typeface="Wingdings" panose="05000000000000000000" pitchFamily="2" charset="2"/>
              <a:buChar char="§"/>
            </a:pPr>
            <a:r>
              <a:rPr lang="fr-FR" sz="1900" b="1" dirty="0">
                <a:solidFill>
                  <a:schemeClr val="accent4">
                    <a:lumMod val="75000"/>
                  </a:schemeClr>
                </a:solidFill>
                <a:latin typeface="Candara" panose="020E0502030303020204" pitchFamily="34" charset="0"/>
              </a:rPr>
              <a:t>2017</a:t>
            </a:r>
            <a:r>
              <a:rPr lang="fr-FR" sz="1900" dirty="0">
                <a:solidFill>
                  <a:schemeClr val="accent4">
                    <a:lumMod val="75000"/>
                  </a:schemeClr>
                </a:solidFill>
                <a:latin typeface="Candara" panose="020E0502030303020204" pitchFamily="34" charset="0"/>
              </a:rPr>
              <a:t> – </a:t>
            </a:r>
            <a:r>
              <a:rPr lang="en-US" sz="1900" b="1" i="1" dirty="0">
                <a:solidFill>
                  <a:schemeClr val="accent4">
                    <a:lumMod val="75000"/>
                  </a:schemeClr>
                </a:solidFill>
                <a:latin typeface="Candara" panose="020E0502030303020204" pitchFamily="34" charset="0"/>
              </a:rPr>
              <a:t>NotPety</a:t>
            </a:r>
            <a:r>
              <a:rPr lang="en-US" sz="1900" b="1" dirty="0">
                <a:solidFill>
                  <a:schemeClr val="accent4">
                    <a:lumMod val="75000"/>
                  </a:schemeClr>
                </a:solidFill>
                <a:latin typeface="Candara" panose="020E0502030303020204" pitchFamily="34" charset="0"/>
              </a:rPr>
              <a:t>a</a:t>
            </a:r>
            <a:r>
              <a:rPr lang="fr-FR" sz="1900" dirty="0">
                <a:solidFill>
                  <a:schemeClr val="accent4">
                    <a:lumMod val="75000"/>
                  </a:schemeClr>
                </a:solidFill>
                <a:latin typeface="Candara" panose="020E0502030303020204" pitchFamily="34" charset="0"/>
              </a:rPr>
              <a:t>, la petite sœur de </a:t>
            </a:r>
            <a:r>
              <a:rPr lang="fr-FR" sz="1900" b="1" i="1" dirty="0" err="1">
                <a:solidFill>
                  <a:schemeClr val="accent4">
                    <a:lumMod val="75000"/>
                  </a:schemeClr>
                </a:solidFill>
                <a:latin typeface="Candara" panose="020E0502030303020204" pitchFamily="34" charset="0"/>
              </a:rPr>
              <a:t>WannaCry</a:t>
            </a:r>
            <a:r>
              <a:rPr lang="fr-FR" sz="1900" dirty="0">
                <a:solidFill>
                  <a:schemeClr val="accent4">
                    <a:lumMod val="75000"/>
                  </a:schemeClr>
                </a:solidFill>
                <a:latin typeface="Candara" panose="020E0502030303020204" pitchFamily="34" charset="0"/>
              </a:rPr>
              <a:t>.</a:t>
            </a:r>
          </a:p>
          <a:p>
            <a:pPr algn="just">
              <a:buFont typeface="Wingdings" panose="05000000000000000000" pitchFamily="2" charset="2"/>
              <a:buChar char="§"/>
            </a:pPr>
            <a:r>
              <a:rPr lang="fr-FR" sz="1900" b="1" dirty="0">
                <a:solidFill>
                  <a:srgbClr val="000000"/>
                </a:solidFill>
                <a:latin typeface="Candara" panose="020E0502030303020204" pitchFamily="34" charset="0"/>
              </a:rPr>
              <a:t>2017</a:t>
            </a:r>
            <a:r>
              <a:rPr lang="fr-FR" sz="1900" dirty="0">
                <a:solidFill>
                  <a:srgbClr val="000000"/>
                </a:solidFill>
                <a:latin typeface="Candara" panose="020E0502030303020204" pitchFamily="34" charset="0"/>
              </a:rPr>
              <a:t> – Une entreprise canadienne sur cinq touchée par une cyberattaque </a:t>
            </a:r>
            <a:r>
              <a:rPr lang="fr-FR" sz="2000" i="1" dirty="0">
                <a:solidFill>
                  <a:srgbClr val="000000"/>
                </a:solidFill>
                <a:latin typeface="Candara" panose="020E0502030303020204" pitchFamily="34" charset="0"/>
              </a:rPr>
              <a:t>[statistiques Canada]</a:t>
            </a:r>
            <a:r>
              <a:rPr lang="en-US" sz="2000" dirty="0">
                <a:solidFill>
                  <a:srgbClr val="000000"/>
                </a:solidFill>
                <a:latin typeface="Candara" panose="020E0502030303020204" pitchFamily="34" charset="0"/>
              </a:rPr>
              <a:t> </a:t>
            </a:r>
            <a:r>
              <a:rPr lang="fr-FR" sz="1900" dirty="0">
                <a:solidFill>
                  <a:srgbClr val="000000"/>
                </a:solidFill>
                <a:latin typeface="Candara" panose="020E0502030303020204" pitchFamily="34" charset="0"/>
              </a:rPr>
              <a:t>.</a:t>
            </a:r>
            <a:endParaRPr lang="fr-CA" dirty="0"/>
          </a:p>
          <a:p>
            <a:endParaRPr lang="en-CA" dirty="0"/>
          </a:p>
        </p:txBody>
      </p:sp>
      <p:sp>
        <p:nvSpPr>
          <p:cNvPr id="17" name="Rectangle 16">
            <a:extLst>
              <a:ext uri="{FF2B5EF4-FFF2-40B4-BE49-F238E27FC236}">
                <a16:creationId xmlns:a16="http://schemas.microsoft.com/office/drawing/2014/main" id="{1713AB0A-EB88-4584-B8F9-8CACE313AC90}"/>
              </a:ext>
            </a:extLst>
          </p:cNvPr>
          <p:cNvSpPr/>
          <p:nvPr/>
        </p:nvSpPr>
        <p:spPr>
          <a:xfrm rot="16200000">
            <a:off x="-2917056" y="2894107"/>
            <a:ext cx="6861206" cy="107299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3200" b="1" dirty="0">
                <a:solidFill>
                  <a:schemeClr val="bg1"/>
                </a:solidFill>
                <a:latin typeface="Candara" panose="020E0502030303020204" pitchFamily="34" charset="0"/>
              </a:rPr>
              <a:t>Propriétés des S.I.</a:t>
            </a:r>
          </a:p>
        </p:txBody>
      </p:sp>
      <p:sp>
        <p:nvSpPr>
          <p:cNvPr id="2" name="Espace réservé du numéro de diapositive 1">
            <a:extLst>
              <a:ext uri="{FF2B5EF4-FFF2-40B4-BE49-F238E27FC236}">
                <a16:creationId xmlns:a16="http://schemas.microsoft.com/office/drawing/2014/main" id="{6340AFF6-78A6-4AAA-ABF7-F45F0AB49EEF}"/>
              </a:ext>
            </a:extLst>
          </p:cNvPr>
          <p:cNvSpPr>
            <a:spLocks noGrp="1"/>
          </p:cNvSpPr>
          <p:nvPr>
            <p:ph type="sldNum" sz="quarter" idx="12"/>
          </p:nvPr>
        </p:nvSpPr>
        <p:spPr/>
        <p:txBody>
          <a:bodyPr/>
          <a:lstStyle/>
          <a:p>
            <a:fld id="{86A1D673-BB0B-4C5A-87D4-0375294486BD}" type="slidenum">
              <a:rPr lang="en-CA" smtClean="0"/>
              <a:t>23</a:t>
            </a:fld>
            <a:endParaRPr lang="en-CA"/>
          </a:p>
        </p:txBody>
      </p:sp>
    </p:spTree>
    <p:extLst>
      <p:ext uri="{BB962C8B-B14F-4D97-AF65-F5344CB8AC3E}">
        <p14:creationId xmlns:p14="http://schemas.microsoft.com/office/powerpoint/2010/main" val="290426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Espace réservé du contenu 12" descr="Une image contenant glace, bleu&#10;&#10;Description générée automatiquement">
            <a:extLst>
              <a:ext uri="{FF2B5EF4-FFF2-40B4-BE49-F238E27FC236}">
                <a16:creationId xmlns:a16="http://schemas.microsoft.com/office/drawing/2014/main" id="{82FB173E-525B-4E8A-BB0B-5CE7BB87B91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3054" r="3709"/>
          <a:stretch/>
        </p:blipFill>
        <p:spPr>
          <a:xfrm>
            <a:off x="6219429" y="80762"/>
            <a:ext cx="6082134" cy="6857990"/>
          </a:xfrm>
          <a:prstGeom prst="rect">
            <a:avLst/>
          </a:prstGeom>
        </p:spPr>
      </p:pic>
      <p:sp>
        <p:nvSpPr>
          <p:cNvPr id="11" name="ZoneTexte 10">
            <a:extLst>
              <a:ext uri="{FF2B5EF4-FFF2-40B4-BE49-F238E27FC236}">
                <a16:creationId xmlns:a16="http://schemas.microsoft.com/office/drawing/2014/main" id="{05CF124B-0614-4E91-B68C-1E418134A72E}"/>
              </a:ext>
            </a:extLst>
          </p:cNvPr>
          <p:cNvSpPr txBox="1"/>
          <p:nvPr/>
        </p:nvSpPr>
        <p:spPr>
          <a:xfrm>
            <a:off x="7533896" y="566043"/>
            <a:ext cx="2936149" cy="707886"/>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Piratage des terminaux de paiement et de retrait</a:t>
            </a:r>
          </a:p>
        </p:txBody>
      </p:sp>
      <p:sp>
        <p:nvSpPr>
          <p:cNvPr id="12" name="ZoneTexte 11">
            <a:extLst>
              <a:ext uri="{FF2B5EF4-FFF2-40B4-BE49-F238E27FC236}">
                <a16:creationId xmlns:a16="http://schemas.microsoft.com/office/drawing/2014/main" id="{B729BE3C-53FD-4D1E-B350-B64064BB003C}"/>
              </a:ext>
            </a:extLst>
          </p:cNvPr>
          <p:cNvSpPr txBox="1"/>
          <p:nvPr/>
        </p:nvSpPr>
        <p:spPr>
          <a:xfrm>
            <a:off x="6676379" y="1509124"/>
            <a:ext cx="1824076"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Ransomware</a:t>
            </a:r>
          </a:p>
        </p:txBody>
      </p:sp>
      <p:sp>
        <p:nvSpPr>
          <p:cNvPr id="14" name="ZoneTexte 13">
            <a:extLst>
              <a:ext uri="{FF2B5EF4-FFF2-40B4-BE49-F238E27FC236}">
                <a16:creationId xmlns:a16="http://schemas.microsoft.com/office/drawing/2014/main" id="{BDAC1931-C5C4-4D14-9747-53312D587ACF}"/>
              </a:ext>
            </a:extLst>
          </p:cNvPr>
          <p:cNvSpPr txBox="1"/>
          <p:nvPr/>
        </p:nvSpPr>
        <p:spPr>
          <a:xfrm>
            <a:off x="6367817" y="2619787"/>
            <a:ext cx="1520260"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en-US" dirty="0"/>
              <a:t>Zero-day</a:t>
            </a:r>
          </a:p>
        </p:txBody>
      </p:sp>
      <p:sp>
        <p:nvSpPr>
          <p:cNvPr id="15" name="ZoneTexte 14">
            <a:extLst>
              <a:ext uri="{FF2B5EF4-FFF2-40B4-BE49-F238E27FC236}">
                <a16:creationId xmlns:a16="http://schemas.microsoft.com/office/drawing/2014/main" id="{FADA33CB-0DA7-4F7C-B9D8-5926F5EA468B}"/>
              </a:ext>
            </a:extLst>
          </p:cNvPr>
          <p:cNvSpPr txBox="1"/>
          <p:nvPr/>
        </p:nvSpPr>
        <p:spPr>
          <a:xfrm>
            <a:off x="6840512" y="4695105"/>
            <a:ext cx="2095130"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Faille hardware</a:t>
            </a:r>
          </a:p>
        </p:txBody>
      </p:sp>
      <p:sp>
        <p:nvSpPr>
          <p:cNvPr id="16" name="ZoneTexte 15">
            <a:extLst>
              <a:ext uri="{FF2B5EF4-FFF2-40B4-BE49-F238E27FC236}">
                <a16:creationId xmlns:a16="http://schemas.microsoft.com/office/drawing/2014/main" id="{58178927-1EEE-4DE3-880B-0F7A988A2031}"/>
              </a:ext>
            </a:extLst>
          </p:cNvPr>
          <p:cNvSpPr txBox="1"/>
          <p:nvPr/>
        </p:nvSpPr>
        <p:spPr>
          <a:xfrm>
            <a:off x="6423986" y="3656112"/>
            <a:ext cx="2328862"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a:lvl1pPr>
          </a:lstStyle>
          <a:p>
            <a:r>
              <a:rPr lang="en-CA" sz="2000" dirty="0">
                <a:latin typeface="Candara" panose="020E0502030303020204" pitchFamily="34" charset="0"/>
              </a:rPr>
              <a:t>Rookit </a:t>
            </a:r>
            <a:r>
              <a:rPr lang="en-US" sz="2000" dirty="0">
                <a:latin typeface="Candara" panose="020E0502030303020204" pitchFamily="34" charset="0"/>
              </a:rPr>
              <a:t>/ Backdoor</a:t>
            </a:r>
          </a:p>
        </p:txBody>
      </p:sp>
      <p:sp>
        <p:nvSpPr>
          <p:cNvPr id="18" name="ZoneTexte 17">
            <a:extLst>
              <a:ext uri="{FF2B5EF4-FFF2-40B4-BE49-F238E27FC236}">
                <a16:creationId xmlns:a16="http://schemas.microsoft.com/office/drawing/2014/main" id="{31451B67-6EF3-4B08-8104-2F3735CD4574}"/>
              </a:ext>
            </a:extLst>
          </p:cNvPr>
          <p:cNvSpPr txBox="1"/>
          <p:nvPr/>
        </p:nvSpPr>
        <p:spPr>
          <a:xfrm>
            <a:off x="10810063" y="1708007"/>
            <a:ext cx="1343566"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Phishing</a:t>
            </a:r>
          </a:p>
        </p:txBody>
      </p:sp>
      <p:sp>
        <p:nvSpPr>
          <p:cNvPr id="19" name="ZoneTexte 18">
            <a:extLst>
              <a:ext uri="{FF2B5EF4-FFF2-40B4-BE49-F238E27FC236}">
                <a16:creationId xmlns:a16="http://schemas.microsoft.com/office/drawing/2014/main" id="{7CBD317C-0A85-4FE6-B24D-53DA96C4EDD8}"/>
              </a:ext>
            </a:extLst>
          </p:cNvPr>
          <p:cNvSpPr txBox="1"/>
          <p:nvPr/>
        </p:nvSpPr>
        <p:spPr>
          <a:xfrm>
            <a:off x="10931527" y="2878403"/>
            <a:ext cx="1108932"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a:lvl1pPr>
          </a:lstStyle>
          <a:p>
            <a:r>
              <a:rPr lang="fr-FR" sz="2000" dirty="0">
                <a:latin typeface="Candara" panose="020E0502030303020204" pitchFamily="34" charset="0"/>
              </a:rPr>
              <a:t>Internes</a:t>
            </a:r>
          </a:p>
        </p:txBody>
      </p:sp>
      <p:sp>
        <p:nvSpPr>
          <p:cNvPr id="21" name="ZoneTexte 20">
            <a:extLst>
              <a:ext uri="{FF2B5EF4-FFF2-40B4-BE49-F238E27FC236}">
                <a16:creationId xmlns:a16="http://schemas.microsoft.com/office/drawing/2014/main" id="{00F23DB2-0C76-4D24-91CE-8CF3021D01ED}"/>
              </a:ext>
            </a:extLst>
          </p:cNvPr>
          <p:cNvSpPr txBox="1"/>
          <p:nvPr/>
        </p:nvSpPr>
        <p:spPr>
          <a:xfrm>
            <a:off x="10441901" y="4895160"/>
            <a:ext cx="546729"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en-US" dirty="0"/>
              <a:t>IoT</a:t>
            </a:r>
          </a:p>
        </p:txBody>
      </p:sp>
      <p:sp>
        <p:nvSpPr>
          <p:cNvPr id="22" name="ZoneTexte 21">
            <a:extLst>
              <a:ext uri="{FF2B5EF4-FFF2-40B4-BE49-F238E27FC236}">
                <a16:creationId xmlns:a16="http://schemas.microsoft.com/office/drawing/2014/main" id="{C7A7601A-9105-46AC-8E3A-4A5E7BF5802C}"/>
              </a:ext>
            </a:extLst>
          </p:cNvPr>
          <p:cNvSpPr txBox="1"/>
          <p:nvPr/>
        </p:nvSpPr>
        <p:spPr>
          <a:xfrm>
            <a:off x="10810063" y="3846792"/>
            <a:ext cx="1108933"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Mobiles</a:t>
            </a:r>
          </a:p>
        </p:txBody>
      </p:sp>
      <p:sp>
        <p:nvSpPr>
          <p:cNvPr id="23" name="ZoneTexte 22">
            <a:extLst>
              <a:ext uri="{FF2B5EF4-FFF2-40B4-BE49-F238E27FC236}">
                <a16:creationId xmlns:a16="http://schemas.microsoft.com/office/drawing/2014/main" id="{3E43765E-DDF8-4BB1-BB37-ACB04973BDD9}"/>
              </a:ext>
            </a:extLst>
          </p:cNvPr>
          <p:cNvSpPr txBox="1"/>
          <p:nvPr/>
        </p:nvSpPr>
        <p:spPr>
          <a:xfrm>
            <a:off x="10470045" y="1083317"/>
            <a:ext cx="839083"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XSS</a:t>
            </a:r>
          </a:p>
        </p:txBody>
      </p:sp>
      <p:sp>
        <p:nvSpPr>
          <p:cNvPr id="24" name="ZoneTexte 23">
            <a:extLst>
              <a:ext uri="{FF2B5EF4-FFF2-40B4-BE49-F238E27FC236}">
                <a16:creationId xmlns:a16="http://schemas.microsoft.com/office/drawing/2014/main" id="{0700088A-8926-4546-A52C-B155A33604F5}"/>
              </a:ext>
            </a:extLst>
          </p:cNvPr>
          <p:cNvSpPr txBox="1"/>
          <p:nvPr/>
        </p:nvSpPr>
        <p:spPr>
          <a:xfrm>
            <a:off x="10728959" y="1395662"/>
            <a:ext cx="613612" cy="400110"/>
          </a:xfrm>
          <a:prstGeom prst="rect">
            <a:avLst/>
          </a:prstGeom>
          <a:noFill/>
          <a:effectLst>
            <a:outerShdw blurRad="50800" dist="38100" dir="10800000" algn="r" rotWithShape="0">
              <a:schemeClr val="accent1">
                <a:lumMod val="75000"/>
                <a:alpha val="40000"/>
              </a:schemeClr>
            </a:outerShdw>
          </a:effectLst>
        </p:spPr>
        <p:txBody>
          <a:bodyPr wrap="square" rtlCol="0">
            <a:spAutoFit/>
          </a:bodyPr>
          <a:lstStyle>
            <a:defPPr>
              <a:defRPr lang="en-US"/>
            </a:defPPr>
            <a:lvl1pPr>
              <a:defRPr sz="2000">
                <a:latin typeface="Candara" panose="020E0502030303020204" pitchFamily="34" charset="0"/>
              </a:defRPr>
            </a:lvl1pPr>
          </a:lstStyle>
          <a:p>
            <a:r>
              <a:rPr lang="fr-FR" dirty="0"/>
              <a:t>SQL</a:t>
            </a:r>
          </a:p>
        </p:txBody>
      </p:sp>
      <p:sp>
        <p:nvSpPr>
          <p:cNvPr id="25" name="Espace réservé du contenu 2">
            <a:extLst>
              <a:ext uri="{FF2B5EF4-FFF2-40B4-BE49-F238E27FC236}">
                <a16:creationId xmlns:a16="http://schemas.microsoft.com/office/drawing/2014/main" id="{48853982-FE8B-4470-8702-DB58871AC117}"/>
              </a:ext>
            </a:extLst>
          </p:cNvPr>
          <p:cNvSpPr>
            <a:spLocks noGrp="1"/>
          </p:cNvSpPr>
          <p:nvPr>
            <p:ph idx="1"/>
          </p:nvPr>
        </p:nvSpPr>
        <p:spPr>
          <a:xfrm>
            <a:off x="1050039" y="329939"/>
            <a:ext cx="5169390" cy="6514790"/>
          </a:xfrm>
        </p:spPr>
        <p:txBody>
          <a:bodyPr>
            <a:normAutofit fontScale="92500"/>
          </a:bodyPr>
          <a:lstStyle/>
          <a:p>
            <a:pPr algn="just">
              <a:spcAft>
                <a:spcPts val="600"/>
              </a:spcAft>
              <a:buFont typeface="Wingdings" panose="05000000000000000000" pitchFamily="2" charset="2"/>
              <a:buChar char="§"/>
            </a:pPr>
            <a:r>
              <a:rPr lang="fr-FR" sz="1900" b="1" dirty="0">
                <a:solidFill>
                  <a:srgbClr val="000000"/>
                </a:solidFill>
                <a:latin typeface="Candara" panose="020E0502030303020204" pitchFamily="34" charset="0"/>
              </a:rPr>
              <a:t>2017</a:t>
            </a:r>
            <a:r>
              <a:rPr lang="fr-FR" sz="1900" dirty="0">
                <a:solidFill>
                  <a:srgbClr val="000000"/>
                </a:solidFill>
                <a:latin typeface="Candara" panose="020E0502030303020204" pitchFamily="34" charset="0"/>
              </a:rPr>
              <a:t> – </a:t>
            </a:r>
            <a:r>
              <a:rPr lang="fr-FR" sz="1500" dirty="0">
                <a:solidFill>
                  <a:srgbClr val="000000"/>
                </a:solidFill>
                <a:latin typeface="Candara" panose="020E0502030303020204" pitchFamily="34" charset="0"/>
              </a:rPr>
              <a:t>20% des entreprises canadiennes ont subi une brèche de sécurité  </a:t>
            </a:r>
            <a:r>
              <a:rPr lang="fr-FR" sz="1500" i="1" dirty="0">
                <a:solidFill>
                  <a:srgbClr val="000000"/>
                </a:solidFill>
                <a:latin typeface="Candara" panose="020E0502030303020204" pitchFamily="34" charset="0"/>
              </a:rPr>
              <a:t>[statistiques Canada]</a:t>
            </a:r>
            <a:r>
              <a:rPr lang="en-US" sz="1500" dirty="0">
                <a:solidFill>
                  <a:srgbClr val="000000"/>
                </a:solidFill>
                <a:latin typeface="Candara" panose="020E0502030303020204" pitchFamily="34" charset="0"/>
              </a:rPr>
              <a:t> </a:t>
            </a:r>
            <a:r>
              <a:rPr lang="fr-FR" sz="1500" dirty="0">
                <a:solidFill>
                  <a:srgbClr val="000000"/>
                </a:solidFill>
                <a:latin typeface="Candara" panose="020E0502030303020204" pitchFamily="34" charset="0"/>
              </a:rPr>
              <a:t> </a:t>
            </a:r>
          </a:p>
          <a:p>
            <a:pPr algn="just">
              <a:spcAft>
                <a:spcPts val="600"/>
              </a:spcAft>
              <a:buFont typeface="Wingdings" panose="05000000000000000000" pitchFamily="2" charset="2"/>
              <a:buChar char="§"/>
            </a:pPr>
            <a:r>
              <a:rPr lang="fr-FR" sz="1900" b="1" dirty="0">
                <a:solidFill>
                  <a:srgbClr val="FF0000"/>
                </a:solidFill>
                <a:latin typeface="Candara" panose="020E0502030303020204" pitchFamily="34" charset="0"/>
              </a:rPr>
              <a:t>2017</a:t>
            </a:r>
            <a:r>
              <a:rPr lang="fr-FR" sz="1900" dirty="0">
                <a:solidFill>
                  <a:srgbClr val="FF0000"/>
                </a:solidFill>
                <a:latin typeface="Candara" panose="020E0502030303020204" pitchFamily="34" charset="0"/>
              </a:rPr>
              <a:t> – </a:t>
            </a:r>
            <a:r>
              <a:rPr lang="fr-FR" sz="1500" dirty="0">
                <a:solidFill>
                  <a:srgbClr val="FF0000"/>
                </a:solidFill>
                <a:latin typeface="Candara" panose="020E0502030303020204" pitchFamily="34" charset="0"/>
              </a:rPr>
              <a:t>Deloitte </a:t>
            </a:r>
            <a:r>
              <a:rPr lang="fr-FR" sz="1500" i="1" dirty="0">
                <a:solidFill>
                  <a:srgbClr val="FF0000"/>
                </a:solidFill>
                <a:latin typeface="Candara" panose="020E0502030303020204" pitchFamily="34" charset="0"/>
              </a:rPr>
              <a:t>[ </a:t>
            </a:r>
            <a:r>
              <a:rPr lang="en-CA" sz="1500" i="1" dirty="0">
                <a:solidFill>
                  <a:srgbClr val="FF0000"/>
                </a:solidFill>
                <a:latin typeface="Candara" panose="020E0502030303020204" pitchFamily="34" charset="0"/>
              </a:rPr>
              <a:t>Deloitte Gets Hacked: What We Know So Far</a:t>
            </a:r>
            <a:r>
              <a:rPr lang="fr-FR" sz="1500" i="1" dirty="0">
                <a:solidFill>
                  <a:srgbClr val="FF0000"/>
                </a:solidFill>
                <a:latin typeface="Candara" panose="020E0502030303020204" pitchFamily="34" charset="0"/>
              </a:rPr>
              <a:t>.]</a:t>
            </a:r>
            <a:r>
              <a:rPr lang="en-CA" sz="1500" i="1" dirty="0">
                <a:solidFill>
                  <a:srgbClr val="FF0000"/>
                </a:solidFill>
                <a:latin typeface="Candara" panose="020E0502030303020204" pitchFamily="34" charset="0"/>
              </a:rPr>
              <a:t> Fortune &amp; Hopkins, Nick (2017-10-30). </a:t>
            </a:r>
            <a:r>
              <a:rPr lang="fr-FR" sz="1500" i="1" dirty="0">
                <a:solidFill>
                  <a:srgbClr val="FF0000"/>
                </a:solidFill>
                <a:latin typeface="Candara" panose="020E0502030303020204" pitchFamily="34" charset="0"/>
              </a:rPr>
              <a:t>[ </a:t>
            </a:r>
            <a:r>
              <a:rPr lang="en-CA" sz="1500" i="1" dirty="0">
                <a:solidFill>
                  <a:srgbClr val="FF0000"/>
                </a:solidFill>
                <a:latin typeface="Candara" panose="020E0502030303020204" pitchFamily="34" charset="0"/>
              </a:rPr>
              <a:t>Deloitte hack hit server containing emails from across US government</a:t>
            </a:r>
            <a:r>
              <a:rPr lang="fr-FR" sz="1500" i="1" dirty="0">
                <a:solidFill>
                  <a:srgbClr val="FF0000"/>
                </a:solidFill>
                <a:latin typeface="Candara" panose="020E0502030303020204" pitchFamily="34" charset="0"/>
              </a:rPr>
              <a:t> .]</a:t>
            </a:r>
            <a:r>
              <a:rPr lang="en-CA" sz="1500" i="1" dirty="0">
                <a:solidFill>
                  <a:srgbClr val="FF0000"/>
                </a:solidFill>
                <a:latin typeface="Candara" panose="020E0502030303020204" pitchFamily="34" charset="0"/>
              </a:rPr>
              <a:t>. The Guardian. Retrieved 2019-11-15.</a:t>
            </a:r>
          </a:p>
          <a:p>
            <a:pPr algn="just">
              <a:spcAft>
                <a:spcPts val="600"/>
              </a:spcAft>
              <a:buFont typeface="Wingdings" panose="05000000000000000000" pitchFamily="2" charset="2"/>
              <a:buChar char="§"/>
            </a:pPr>
            <a:r>
              <a:rPr lang="fr-FR" sz="1900" b="1" dirty="0">
                <a:solidFill>
                  <a:srgbClr val="FF0000"/>
                </a:solidFill>
                <a:latin typeface="Candara" panose="020E0502030303020204" pitchFamily="34" charset="0"/>
              </a:rPr>
              <a:t>2017</a:t>
            </a:r>
            <a:r>
              <a:rPr lang="fr-FR" sz="1900" dirty="0">
                <a:solidFill>
                  <a:srgbClr val="FF0000"/>
                </a:solidFill>
                <a:latin typeface="Candara" panose="020E0502030303020204" pitchFamily="34" charset="0"/>
              </a:rPr>
              <a:t> – </a:t>
            </a:r>
            <a:r>
              <a:rPr lang="fr-FR" sz="1500" dirty="0">
                <a:solidFill>
                  <a:srgbClr val="FF0000"/>
                </a:solidFill>
                <a:latin typeface="Candara" panose="020E0502030303020204" pitchFamily="34" charset="0"/>
              </a:rPr>
              <a:t>Equifax</a:t>
            </a:r>
            <a:r>
              <a:rPr lang="en-CA" sz="1500" i="1" dirty="0">
                <a:solidFill>
                  <a:srgbClr val="FF0000"/>
                </a:solidFill>
                <a:latin typeface="Candara" panose="020E0502030303020204" pitchFamily="34" charset="0"/>
              </a:rPr>
              <a:t> </a:t>
            </a:r>
            <a:r>
              <a:rPr lang="fr-FR" sz="1500" i="1" dirty="0">
                <a:solidFill>
                  <a:srgbClr val="FF0000"/>
                </a:solidFill>
                <a:latin typeface="Candara" panose="020E0502030303020204" pitchFamily="34" charset="0"/>
              </a:rPr>
              <a:t>[ </a:t>
            </a:r>
            <a:r>
              <a:rPr lang="en-CA" sz="1500" i="1" dirty="0">
                <a:solidFill>
                  <a:srgbClr val="FF0000"/>
                </a:solidFill>
                <a:latin typeface="Candara" panose="020E0502030303020204" pitchFamily="34" charset="0"/>
              </a:rPr>
              <a:t>Equifax data breach may affect nearly half the US population</a:t>
            </a:r>
            <a:r>
              <a:rPr lang="fr-FR" sz="1500" i="1" dirty="0">
                <a:solidFill>
                  <a:srgbClr val="FF0000"/>
                </a:solidFill>
                <a:latin typeface="Candara" panose="020E0502030303020204" pitchFamily="34" charset="0"/>
              </a:rPr>
              <a:t>]</a:t>
            </a:r>
            <a:r>
              <a:rPr lang="en-CA" sz="1500" i="1" dirty="0">
                <a:solidFill>
                  <a:srgbClr val="FF0000"/>
                </a:solidFill>
                <a:latin typeface="Candara" panose="020E0502030303020204" pitchFamily="34" charset="0"/>
              </a:rPr>
              <a:t>, Sept 7, 2017 &amp; </a:t>
            </a:r>
            <a:r>
              <a:rPr lang="fr-FR" sz="1500" i="1" dirty="0">
                <a:solidFill>
                  <a:srgbClr val="FF0000"/>
                </a:solidFill>
                <a:latin typeface="Candara" panose="020E0502030303020204" pitchFamily="34" charset="0"/>
              </a:rPr>
              <a:t>[ </a:t>
            </a:r>
            <a:r>
              <a:rPr lang="en-CA" sz="1500" i="1" dirty="0">
                <a:solidFill>
                  <a:srgbClr val="FF0000"/>
                </a:solidFill>
                <a:latin typeface="Candara" panose="020E0502030303020204" pitchFamily="34" charset="0"/>
              </a:rPr>
              <a:t>Equifax had patch 2 months before hack and didn't install it, security group says</a:t>
            </a:r>
            <a:r>
              <a:rPr lang="fr-FR" sz="1500" i="1" dirty="0">
                <a:solidFill>
                  <a:srgbClr val="FF0000"/>
                </a:solidFill>
                <a:latin typeface="Candara" panose="020E0502030303020204" pitchFamily="34" charset="0"/>
              </a:rPr>
              <a:t> ]</a:t>
            </a:r>
            <a:r>
              <a:rPr lang="en-CA" sz="1500" i="1" dirty="0">
                <a:solidFill>
                  <a:srgbClr val="FF0000"/>
                </a:solidFill>
                <a:latin typeface="Candara" panose="020E0502030303020204" pitchFamily="34" charset="0"/>
              </a:rPr>
              <a:t>, Sept 14, 2017.</a:t>
            </a:r>
          </a:p>
          <a:p>
            <a:pPr algn="just">
              <a:spcAft>
                <a:spcPts val="600"/>
              </a:spcAft>
              <a:buFont typeface="Wingdings" panose="05000000000000000000" pitchFamily="2" charset="2"/>
              <a:buChar char="§"/>
            </a:pPr>
            <a:r>
              <a:rPr lang="en-CA" sz="1900" b="1" i="1" dirty="0">
                <a:solidFill>
                  <a:schemeClr val="accent4">
                    <a:lumMod val="75000"/>
                  </a:schemeClr>
                </a:solidFill>
                <a:latin typeface="Candara" panose="020E0502030303020204" pitchFamily="34" charset="0"/>
              </a:rPr>
              <a:t>2018 : </a:t>
            </a:r>
            <a:r>
              <a:rPr lang="en-CA" sz="1600" dirty="0">
                <a:solidFill>
                  <a:schemeClr val="accent4">
                    <a:lumMod val="75000"/>
                  </a:schemeClr>
                </a:solidFill>
                <a:latin typeface="Candara" panose="020E0502030303020204" pitchFamily="34" charset="0"/>
              </a:rPr>
              <a:t>Introduction de Deep Locker de IBM. </a:t>
            </a:r>
            <a:r>
              <a:rPr lang="fr-FR" sz="1600" dirty="0">
                <a:solidFill>
                  <a:schemeClr val="accent4">
                    <a:lumMod val="75000"/>
                  </a:schemeClr>
                </a:solidFill>
                <a:latin typeface="Candara" panose="020E0502030303020204" pitchFamily="34" charset="0"/>
              </a:rPr>
              <a:t>Un logiciel malveillant capable de camoufler sa charge malveillante permettant une attaque extrêmement ciblée.</a:t>
            </a:r>
            <a:endParaRPr lang="en-CA" sz="1600" dirty="0">
              <a:solidFill>
                <a:schemeClr val="accent4">
                  <a:lumMod val="75000"/>
                </a:schemeClr>
              </a:solidFill>
              <a:latin typeface="Candara" panose="020E0502030303020204" pitchFamily="34" charset="0"/>
            </a:endParaRPr>
          </a:p>
          <a:p>
            <a:pPr algn="just">
              <a:spcAft>
                <a:spcPts val="600"/>
              </a:spcAft>
              <a:buFont typeface="Wingdings" panose="05000000000000000000" pitchFamily="2" charset="2"/>
              <a:buChar char="§"/>
            </a:pPr>
            <a:r>
              <a:rPr lang="fr-FR" sz="1900" b="1" dirty="0">
                <a:solidFill>
                  <a:srgbClr val="FF0000"/>
                </a:solidFill>
                <a:latin typeface="Candara" panose="020E0502030303020204" pitchFamily="34" charset="0"/>
              </a:rPr>
              <a:t>2019</a:t>
            </a:r>
            <a:r>
              <a:rPr lang="fr-FR" sz="1900" dirty="0">
                <a:solidFill>
                  <a:srgbClr val="FF0000"/>
                </a:solidFill>
                <a:latin typeface="Candara" panose="020E0502030303020204" pitchFamily="34" charset="0"/>
              </a:rPr>
              <a:t> – </a:t>
            </a:r>
            <a:r>
              <a:rPr lang="fr-FR" sz="1500" dirty="0">
                <a:solidFill>
                  <a:srgbClr val="FF0000"/>
                </a:solidFill>
                <a:latin typeface="Candara" panose="020E0502030303020204" pitchFamily="34" charset="0"/>
              </a:rPr>
              <a:t>Facebook </a:t>
            </a:r>
            <a:r>
              <a:rPr lang="fr-FR" sz="1500" i="1" dirty="0">
                <a:solidFill>
                  <a:srgbClr val="FF0000"/>
                </a:solidFill>
                <a:latin typeface="Candara" panose="020E0502030303020204" pitchFamily="34" charset="0"/>
              </a:rPr>
              <a:t>« 10 </a:t>
            </a:r>
            <a:r>
              <a:rPr lang="en-US" sz="1500" i="1" dirty="0">
                <a:solidFill>
                  <a:srgbClr val="FF0000"/>
                </a:solidFill>
                <a:latin typeface="Candara" panose="020E0502030303020204" pitchFamily="34" charset="0"/>
              </a:rPr>
              <a:t>Years</a:t>
            </a:r>
            <a:r>
              <a:rPr lang="fr-FR" sz="1500" i="1" dirty="0">
                <a:solidFill>
                  <a:srgbClr val="FF0000"/>
                </a:solidFill>
                <a:latin typeface="Candara" panose="020E0502030303020204" pitchFamily="34" charset="0"/>
              </a:rPr>
              <a:t> Challenge  2009-2019».</a:t>
            </a:r>
          </a:p>
          <a:p>
            <a:pPr algn="just">
              <a:spcAft>
                <a:spcPts val="600"/>
              </a:spcAft>
              <a:buFont typeface="Wingdings" panose="05000000000000000000" pitchFamily="2" charset="2"/>
              <a:buChar char="§"/>
            </a:pPr>
            <a:r>
              <a:rPr lang="en-CA" sz="1800" b="1" dirty="0">
                <a:solidFill>
                  <a:srgbClr val="FF0000"/>
                </a:solidFill>
                <a:latin typeface="Candara" panose="020E0502030303020204" pitchFamily="34" charset="0"/>
              </a:rPr>
              <a:t>2019</a:t>
            </a:r>
            <a:r>
              <a:rPr lang="en-CA" sz="1800" dirty="0">
                <a:solidFill>
                  <a:srgbClr val="FF0000"/>
                </a:solidFill>
                <a:latin typeface="Candara" panose="020E0502030303020204" pitchFamily="34" charset="0"/>
              </a:rPr>
              <a:t> </a:t>
            </a:r>
            <a:r>
              <a:rPr lang="fr-FR" sz="1800" dirty="0">
                <a:solidFill>
                  <a:srgbClr val="FF0000"/>
                </a:solidFill>
                <a:latin typeface="Candara" panose="020E0502030303020204" pitchFamily="34" charset="0"/>
              </a:rPr>
              <a:t>– </a:t>
            </a:r>
            <a:r>
              <a:rPr lang="fr-FR" sz="1500" dirty="0">
                <a:solidFill>
                  <a:srgbClr val="FF0000"/>
                </a:solidFill>
                <a:latin typeface="Candara" panose="020E0502030303020204" pitchFamily="34" charset="0"/>
              </a:rPr>
              <a:t>Desjardins a dévoilé la plus grande fuite de données personnelles de l'histoire du Québec.</a:t>
            </a:r>
          </a:p>
          <a:p>
            <a:pPr algn="just">
              <a:spcAft>
                <a:spcPts val="600"/>
              </a:spcAft>
              <a:buFont typeface="Wingdings" panose="05000000000000000000" pitchFamily="2" charset="2"/>
              <a:buChar char="§"/>
            </a:pPr>
            <a:r>
              <a:rPr lang="fr-FR" sz="1800" b="1" dirty="0">
                <a:solidFill>
                  <a:srgbClr val="0070C0"/>
                </a:solidFill>
                <a:latin typeface="Candara" panose="020E0502030303020204" pitchFamily="34" charset="0"/>
              </a:rPr>
              <a:t>2020</a:t>
            </a:r>
            <a:r>
              <a:rPr lang="fr-FR" sz="1800" dirty="0">
                <a:solidFill>
                  <a:srgbClr val="0070C0"/>
                </a:solidFill>
                <a:latin typeface="Candara" panose="020E0502030303020204" pitchFamily="34" charset="0"/>
              </a:rPr>
              <a:t> – </a:t>
            </a:r>
            <a:r>
              <a:rPr lang="fr-FR" sz="1500" b="1" i="1" dirty="0">
                <a:solidFill>
                  <a:srgbClr val="0070C0"/>
                </a:solidFill>
                <a:latin typeface="Candara" panose="020E0502030303020204" pitchFamily="34" charset="0"/>
              </a:rPr>
              <a:t>Meow </a:t>
            </a:r>
            <a:r>
              <a:rPr lang="fr-FR" sz="1500" dirty="0">
                <a:solidFill>
                  <a:srgbClr val="0070C0"/>
                </a:solidFill>
                <a:latin typeface="Candara" panose="020E0502030303020204" pitchFamily="34" charset="0"/>
              </a:rPr>
              <a:t>– Campagne d’attaques visant des bases de données mal sécurisée (4000 bases de données).</a:t>
            </a:r>
            <a:endParaRPr lang="en-CA" sz="1500" i="1" dirty="0">
              <a:solidFill>
                <a:srgbClr val="0070C0"/>
              </a:solidFill>
              <a:latin typeface="Candara" panose="020E0502030303020204" pitchFamily="34" charset="0"/>
            </a:endParaRPr>
          </a:p>
          <a:p>
            <a:pPr algn="just">
              <a:spcAft>
                <a:spcPts val="600"/>
              </a:spcAft>
              <a:buFont typeface="Wingdings" panose="05000000000000000000" pitchFamily="2" charset="2"/>
              <a:buChar char="§"/>
            </a:pPr>
            <a:r>
              <a:rPr lang="fr-FR" sz="1900" b="1" dirty="0">
                <a:solidFill>
                  <a:srgbClr val="000000"/>
                </a:solidFill>
                <a:latin typeface="Candara" panose="020E0502030303020204" pitchFamily="34" charset="0"/>
              </a:rPr>
              <a:t>2020</a:t>
            </a:r>
            <a:r>
              <a:rPr lang="fr-FR" sz="1900" dirty="0">
                <a:solidFill>
                  <a:srgbClr val="000000"/>
                </a:solidFill>
                <a:latin typeface="Candara" panose="020E0502030303020204" pitchFamily="34" charset="0"/>
              </a:rPr>
              <a:t> –</a:t>
            </a:r>
            <a:r>
              <a:rPr lang="fr-FR" sz="1500" dirty="0">
                <a:solidFill>
                  <a:srgbClr val="000000"/>
                </a:solidFill>
                <a:latin typeface="Candara" panose="020E0502030303020204" pitchFamily="34" charset="0"/>
              </a:rPr>
              <a:t>42 % des Canadiens ont été victimes à au moins une occasion d’un incident de cybersécurité </a:t>
            </a:r>
            <a:r>
              <a:rPr lang="fr-FR" sz="1500" i="1" dirty="0">
                <a:solidFill>
                  <a:srgbClr val="000000"/>
                </a:solidFill>
                <a:latin typeface="Candara" panose="020E0502030303020204" pitchFamily="34" charset="0"/>
              </a:rPr>
              <a:t>[statistiques Canada].</a:t>
            </a:r>
          </a:p>
          <a:p>
            <a:pPr algn="just">
              <a:buFont typeface="Wingdings" panose="05000000000000000000" pitchFamily="2" charset="2"/>
              <a:buChar char="§"/>
            </a:pPr>
            <a:r>
              <a:rPr lang="fr-FR" sz="1800" dirty="0">
                <a:solidFill>
                  <a:srgbClr val="000000"/>
                </a:solidFill>
                <a:latin typeface="Candara" panose="020E0502030303020204" pitchFamily="34" charset="0"/>
              </a:rPr>
              <a:t>Depuis mars </a:t>
            </a:r>
            <a:r>
              <a:rPr lang="fr-FR" sz="1800" b="1" dirty="0">
                <a:solidFill>
                  <a:srgbClr val="000000"/>
                </a:solidFill>
                <a:latin typeface="Candara" panose="020E0502030303020204" pitchFamily="34" charset="0"/>
              </a:rPr>
              <a:t>2020</a:t>
            </a:r>
            <a:r>
              <a:rPr lang="fr-FR" sz="1800" dirty="0">
                <a:solidFill>
                  <a:srgbClr val="000000"/>
                </a:solidFill>
                <a:latin typeface="Candara" panose="020E0502030303020204" pitchFamily="34" charset="0"/>
              </a:rPr>
              <a:t> : </a:t>
            </a:r>
            <a:r>
              <a:rPr lang="fr-FR" sz="1500" dirty="0">
                <a:solidFill>
                  <a:srgbClr val="000000"/>
                </a:solidFill>
                <a:latin typeface="Candara" panose="020E0502030303020204" pitchFamily="34" charset="0"/>
              </a:rPr>
              <a:t>Le quart des PME canadiennes ont subi une cyberattaque </a:t>
            </a:r>
            <a:r>
              <a:rPr lang="fr-FR" sz="1500" i="1" dirty="0">
                <a:solidFill>
                  <a:srgbClr val="000000"/>
                </a:solidFill>
                <a:latin typeface="Candara" panose="020E0502030303020204" pitchFamily="34" charset="0"/>
              </a:rPr>
              <a:t>[statistiques Canada].</a:t>
            </a:r>
          </a:p>
          <a:p>
            <a:pPr algn="just">
              <a:buFont typeface="Wingdings" panose="05000000000000000000" pitchFamily="2" charset="2"/>
              <a:buChar char="§"/>
            </a:pPr>
            <a:endParaRPr lang="fr-FR" sz="1700" i="1" dirty="0">
              <a:solidFill>
                <a:srgbClr val="000000"/>
              </a:solidFill>
              <a:latin typeface="Candara" panose="020E0502030303020204" pitchFamily="34" charset="0"/>
            </a:endParaRPr>
          </a:p>
          <a:p>
            <a:pPr algn="just">
              <a:buFont typeface="Wingdings" panose="05000000000000000000" pitchFamily="2" charset="2"/>
              <a:buChar char="§"/>
            </a:pPr>
            <a:endParaRPr lang="fr-FR" sz="1700" dirty="0">
              <a:solidFill>
                <a:srgbClr val="000000"/>
              </a:solidFill>
              <a:latin typeface="Candara" panose="020E0502030303020204" pitchFamily="34" charset="0"/>
            </a:endParaRPr>
          </a:p>
          <a:p>
            <a:endParaRPr lang="fr-CA" dirty="0"/>
          </a:p>
          <a:p>
            <a:endParaRPr lang="en-CA" dirty="0"/>
          </a:p>
        </p:txBody>
      </p:sp>
      <p:sp>
        <p:nvSpPr>
          <p:cNvPr id="2" name="Espace réservé du numéro de diapositive 1">
            <a:extLst>
              <a:ext uri="{FF2B5EF4-FFF2-40B4-BE49-F238E27FC236}">
                <a16:creationId xmlns:a16="http://schemas.microsoft.com/office/drawing/2014/main" id="{7EA1A9F6-5F42-455D-ACA6-570614F2B96C}"/>
              </a:ext>
            </a:extLst>
          </p:cNvPr>
          <p:cNvSpPr>
            <a:spLocks noGrp="1"/>
          </p:cNvSpPr>
          <p:nvPr>
            <p:ph type="sldNum" sz="quarter" idx="12"/>
          </p:nvPr>
        </p:nvSpPr>
        <p:spPr/>
        <p:txBody>
          <a:bodyPr/>
          <a:lstStyle/>
          <a:p>
            <a:fld id="{86A1D673-BB0B-4C5A-87D4-0375294486BD}" type="slidenum">
              <a:rPr lang="en-CA" smtClean="0"/>
              <a:t>24</a:t>
            </a:fld>
            <a:endParaRPr lang="en-CA"/>
          </a:p>
        </p:txBody>
      </p:sp>
      <p:sp>
        <p:nvSpPr>
          <p:cNvPr id="20" name="Rectangle 19">
            <a:extLst>
              <a:ext uri="{FF2B5EF4-FFF2-40B4-BE49-F238E27FC236}">
                <a16:creationId xmlns:a16="http://schemas.microsoft.com/office/drawing/2014/main" id="{303DF2FB-ED9C-4759-B44B-9DA071CBEBCE}"/>
              </a:ext>
            </a:extLst>
          </p:cNvPr>
          <p:cNvSpPr/>
          <p:nvPr/>
        </p:nvSpPr>
        <p:spPr>
          <a:xfrm rot="16200000">
            <a:off x="-2917056" y="2894107"/>
            <a:ext cx="6861206" cy="1072990"/>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3200" b="1" dirty="0">
                <a:solidFill>
                  <a:schemeClr val="bg1"/>
                </a:solidFill>
                <a:latin typeface="Candara" panose="020E0502030303020204" pitchFamily="34" charset="0"/>
              </a:rPr>
              <a:t>Propriétés des S.I.</a:t>
            </a:r>
          </a:p>
        </p:txBody>
      </p:sp>
    </p:spTree>
    <p:extLst>
      <p:ext uri="{BB962C8B-B14F-4D97-AF65-F5344CB8AC3E}">
        <p14:creationId xmlns:p14="http://schemas.microsoft.com/office/powerpoint/2010/main" val="2416297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694FD6-47BE-534D-8819-771C30F1E3FD}"/>
              </a:ext>
            </a:extLst>
          </p:cNvPr>
          <p:cNvSpPr/>
          <p:nvPr/>
        </p:nvSpPr>
        <p:spPr>
          <a:xfrm>
            <a:off x="0" y="0"/>
            <a:ext cx="12192000" cy="1441343"/>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CA" sz="4800" b="1" dirty="0">
              <a:solidFill>
                <a:schemeClr val="bg1"/>
              </a:solidFill>
              <a:latin typeface="Amatic" panose="02000803000000000000" pitchFamily="2" charset="0"/>
            </a:endParaRPr>
          </a:p>
          <a:p>
            <a:pPr algn="ctr"/>
            <a:r>
              <a:rPr lang="fr-FR" sz="4800" b="1" dirty="0">
                <a:solidFill>
                  <a:schemeClr val="bg1"/>
                </a:solidFill>
                <a:latin typeface="Candara" panose="020E0502030303020204" pitchFamily="34" charset="0"/>
              </a:rPr>
              <a:t>Défis et tendances </a:t>
            </a:r>
          </a:p>
          <a:p>
            <a:pPr algn="ctr"/>
            <a:endParaRPr lang="fr-FR" sz="4800" b="1" dirty="0">
              <a:solidFill>
                <a:schemeClr val="bg1"/>
              </a:solidFill>
              <a:latin typeface="Amatic" panose="02000803000000000000" pitchFamily="2" charset="0"/>
            </a:endParaRPr>
          </a:p>
        </p:txBody>
      </p:sp>
      <p:graphicFrame>
        <p:nvGraphicFramePr>
          <p:cNvPr id="7" name="Diagramme 6">
            <a:extLst>
              <a:ext uri="{FF2B5EF4-FFF2-40B4-BE49-F238E27FC236}">
                <a16:creationId xmlns:a16="http://schemas.microsoft.com/office/drawing/2014/main" id="{38909781-F8C5-7C4E-88DF-0CA5EE18DBF9}"/>
              </a:ext>
            </a:extLst>
          </p:cNvPr>
          <p:cNvGraphicFramePr/>
          <p:nvPr/>
        </p:nvGraphicFramePr>
        <p:xfrm>
          <a:off x="2889250" y="2110845"/>
          <a:ext cx="6540500" cy="4647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a:extLst>
              <a:ext uri="{FF2B5EF4-FFF2-40B4-BE49-F238E27FC236}">
                <a16:creationId xmlns:a16="http://schemas.microsoft.com/office/drawing/2014/main" id="{CB09BCA1-6DCF-8143-8D64-FB818A38BBC2}"/>
              </a:ext>
            </a:extLst>
          </p:cNvPr>
          <p:cNvSpPr txBox="1"/>
          <p:nvPr/>
        </p:nvSpPr>
        <p:spPr>
          <a:xfrm>
            <a:off x="4166394" y="1741513"/>
            <a:ext cx="3986212" cy="523220"/>
          </a:xfrm>
          <a:prstGeom prst="rect">
            <a:avLst/>
          </a:prstGeom>
          <a:noFill/>
        </p:spPr>
        <p:txBody>
          <a:bodyPr wrap="square" rtlCol="0">
            <a:spAutoFit/>
          </a:bodyPr>
          <a:lstStyle/>
          <a:p>
            <a:pPr algn="ctr"/>
            <a:r>
              <a:rPr lang="fr-FR" sz="2800" b="1" dirty="0">
                <a:latin typeface="Candara" panose="020E0502030303020204" pitchFamily="34" charset="0"/>
              </a:rPr>
              <a:t>Modèle traditionnel</a:t>
            </a:r>
          </a:p>
        </p:txBody>
      </p:sp>
      <p:sp>
        <p:nvSpPr>
          <p:cNvPr id="2" name="Espace réservé du numéro de diapositive 1">
            <a:extLst>
              <a:ext uri="{FF2B5EF4-FFF2-40B4-BE49-F238E27FC236}">
                <a16:creationId xmlns:a16="http://schemas.microsoft.com/office/drawing/2014/main" id="{5FEBCA2D-0E7A-43F4-B8B5-1EACE63DCEF1}"/>
              </a:ext>
            </a:extLst>
          </p:cNvPr>
          <p:cNvSpPr>
            <a:spLocks noGrp="1"/>
          </p:cNvSpPr>
          <p:nvPr>
            <p:ph type="sldNum" sz="quarter" idx="12"/>
          </p:nvPr>
        </p:nvSpPr>
        <p:spPr/>
        <p:txBody>
          <a:bodyPr/>
          <a:lstStyle/>
          <a:p>
            <a:fld id="{86A1D673-BB0B-4C5A-87D4-0375294486BD}" type="slidenum">
              <a:rPr lang="en-CA" smtClean="0"/>
              <a:t>25</a:t>
            </a:fld>
            <a:endParaRPr lang="en-CA"/>
          </a:p>
        </p:txBody>
      </p:sp>
    </p:spTree>
    <p:extLst>
      <p:ext uri="{BB962C8B-B14F-4D97-AF65-F5344CB8AC3E}">
        <p14:creationId xmlns:p14="http://schemas.microsoft.com/office/powerpoint/2010/main" val="2817165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C840CB-7D6D-484F-9C2D-FB78B6962146}"/>
              </a:ext>
            </a:extLst>
          </p:cNvPr>
          <p:cNvSpPr/>
          <p:nvPr/>
        </p:nvSpPr>
        <p:spPr>
          <a:xfrm>
            <a:off x="-370787" y="1596138"/>
            <a:ext cx="13181814" cy="461665"/>
          </a:xfrm>
          <a:prstGeom prst="rect">
            <a:avLst/>
          </a:prstGeom>
        </p:spPr>
        <p:txBody>
          <a:bodyPr wrap="square">
            <a:spAutoFit/>
          </a:bodyPr>
          <a:lstStyle/>
          <a:p>
            <a:pPr algn="ctr"/>
            <a:r>
              <a:rPr lang="fr-FR" sz="2400" b="1" dirty="0">
                <a:latin typeface="Candara" panose="020E0502030303020204" pitchFamily="34" charset="0"/>
              </a:rPr>
              <a:t>Nouveau paradigme : Analyse comportementale basée sur la science des données</a:t>
            </a:r>
          </a:p>
        </p:txBody>
      </p:sp>
      <p:graphicFrame>
        <p:nvGraphicFramePr>
          <p:cNvPr id="6" name="Diagramme 5">
            <a:extLst>
              <a:ext uri="{FF2B5EF4-FFF2-40B4-BE49-F238E27FC236}">
                <a16:creationId xmlns:a16="http://schemas.microsoft.com/office/drawing/2014/main" id="{5CC4D1A2-A543-7C4E-8153-E833A28164AC}"/>
              </a:ext>
            </a:extLst>
          </p:cNvPr>
          <p:cNvGraphicFramePr/>
          <p:nvPr>
            <p:extLst>
              <p:ext uri="{D42A27DB-BD31-4B8C-83A1-F6EECF244321}">
                <p14:modId xmlns:p14="http://schemas.microsoft.com/office/powerpoint/2010/main" val="21773515"/>
              </p:ext>
            </p:extLst>
          </p:nvPr>
        </p:nvGraphicFramePr>
        <p:xfrm>
          <a:off x="2189163" y="2030923"/>
          <a:ext cx="7912100" cy="4703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a16="http://schemas.microsoft.com/office/drawing/2014/main" id="{83281384-5359-4279-86D8-25CA0FFC1147}"/>
              </a:ext>
            </a:extLst>
          </p:cNvPr>
          <p:cNvSpPr txBox="1"/>
          <p:nvPr/>
        </p:nvSpPr>
        <p:spPr>
          <a:xfrm>
            <a:off x="7466893" y="2921789"/>
            <a:ext cx="4725107" cy="646331"/>
          </a:xfrm>
          <a:prstGeom prst="rect">
            <a:avLst/>
          </a:prstGeom>
          <a:noFill/>
        </p:spPr>
        <p:txBody>
          <a:bodyPr wrap="square" rtlCol="0">
            <a:spAutoFit/>
          </a:bodyPr>
          <a:lstStyle/>
          <a:p>
            <a:pPr algn="just"/>
            <a:r>
              <a:rPr lang="fr-FR" sz="1800" dirty="0">
                <a:latin typeface="Candara" panose="020E0502030303020204" pitchFamily="34" charset="0"/>
              </a:rPr>
              <a:t>UBA Analyse du comportement de l'utilisateur</a:t>
            </a:r>
          </a:p>
          <a:p>
            <a:endParaRPr lang="en-CA" dirty="0"/>
          </a:p>
        </p:txBody>
      </p:sp>
      <p:sp>
        <p:nvSpPr>
          <p:cNvPr id="10" name="Rectangle 9">
            <a:extLst>
              <a:ext uri="{FF2B5EF4-FFF2-40B4-BE49-F238E27FC236}">
                <a16:creationId xmlns:a16="http://schemas.microsoft.com/office/drawing/2014/main" id="{A5D7658A-5C79-4934-920D-0ACBF9FAA2F7}"/>
              </a:ext>
            </a:extLst>
          </p:cNvPr>
          <p:cNvSpPr/>
          <p:nvPr/>
        </p:nvSpPr>
        <p:spPr>
          <a:xfrm>
            <a:off x="0" y="0"/>
            <a:ext cx="12192000" cy="1441343"/>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fr-CA" sz="4800" b="1" dirty="0">
              <a:solidFill>
                <a:schemeClr val="bg1"/>
              </a:solidFill>
              <a:latin typeface="Amatic" panose="02000803000000000000" pitchFamily="2" charset="0"/>
            </a:endParaRPr>
          </a:p>
          <a:p>
            <a:pPr algn="ctr"/>
            <a:r>
              <a:rPr lang="fr-FR" sz="4800" b="1" dirty="0">
                <a:solidFill>
                  <a:schemeClr val="bg1"/>
                </a:solidFill>
                <a:latin typeface="Candara" panose="020E0502030303020204" pitchFamily="34" charset="0"/>
              </a:rPr>
              <a:t>Défis et tendances </a:t>
            </a:r>
          </a:p>
          <a:p>
            <a:pPr algn="ctr"/>
            <a:endParaRPr lang="fr-FR" sz="4800" b="1" dirty="0">
              <a:solidFill>
                <a:schemeClr val="bg1"/>
              </a:solidFill>
              <a:latin typeface="Amatic" panose="02000803000000000000" pitchFamily="2" charset="0"/>
            </a:endParaRPr>
          </a:p>
        </p:txBody>
      </p:sp>
      <p:sp>
        <p:nvSpPr>
          <p:cNvPr id="4" name="Espace réservé du numéro de diapositive 3">
            <a:extLst>
              <a:ext uri="{FF2B5EF4-FFF2-40B4-BE49-F238E27FC236}">
                <a16:creationId xmlns:a16="http://schemas.microsoft.com/office/drawing/2014/main" id="{4347F1A5-06D2-4BB6-A7F2-E7B2C2D811A4}"/>
              </a:ext>
            </a:extLst>
          </p:cNvPr>
          <p:cNvSpPr>
            <a:spLocks noGrp="1"/>
          </p:cNvSpPr>
          <p:nvPr>
            <p:ph type="sldNum" sz="quarter" idx="12"/>
          </p:nvPr>
        </p:nvSpPr>
        <p:spPr/>
        <p:txBody>
          <a:bodyPr/>
          <a:lstStyle/>
          <a:p>
            <a:fld id="{86A1D673-BB0B-4C5A-87D4-0375294486BD}" type="slidenum">
              <a:rPr lang="en-CA" smtClean="0"/>
              <a:t>26</a:t>
            </a:fld>
            <a:endParaRPr lang="en-CA"/>
          </a:p>
        </p:txBody>
      </p:sp>
    </p:spTree>
    <p:extLst>
      <p:ext uri="{BB962C8B-B14F-4D97-AF65-F5344CB8AC3E}">
        <p14:creationId xmlns:p14="http://schemas.microsoft.com/office/powerpoint/2010/main" val="3856874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47C11F-0B29-7148-A209-010B750602A9}"/>
              </a:ext>
            </a:extLst>
          </p:cNvPr>
          <p:cNvSpPr/>
          <p:nvPr/>
        </p:nvSpPr>
        <p:spPr>
          <a:xfrm>
            <a:off x="685800" y="0"/>
            <a:ext cx="115062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Défis et tendances </a:t>
            </a:r>
          </a:p>
        </p:txBody>
      </p:sp>
      <p:pic>
        <p:nvPicPr>
          <p:cNvPr id="7" name="Image 6">
            <a:extLst>
              <a:ext uri="{FF2B5EF4-FFF2-40B4-BE49-F238E27FC236}">
                <a16:creationId xmlns:a16="http://schemas.microsoft.com/office/drawing/2014/main" id="{61C7A983-3CCB-40FD-BD66-BBB0B568B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641" y="2194934"/>
            <a:ext cx="958745" cy="958745"/>
          </a:xfrm>
          <a:prstGeom prst="rect">
            <a:avLst/>
          </a:prstGeom>
        </p:spPr>
      </p:pic>
      <p:pic>
        <p:nvPicPr>
          <p:cNvPr id="10" name="Image 9" descr="Une image contenant texte, clipart&#10;&#10;Description générée automatiquement">
            <a:extLst>
              <a:ext uri="{FF2B5EF4-FFF2-40B4-BE49-F238E27FC236}">
                <a16:creationId xmlns:a16="http://schemas.microsoft.com/office/drawing/2014/main" id="{6FAD800A-FD85-469D-9BB6-CFC170685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660" y="2414337"/>
            <a:ext cx="2112406" cy="739342"/>
          </a:xfrm>
          <a:prstGeom prst="rect">
            <a:avLst/>
          </a:prstGeom>
        </p:spPr>
      </p:pic>
      <p:pic>
        <p:nvPicPr>
          <p:cNvPr id="11" name="Image 10" descr="Une image contenant texte, clipart, trousse de secours, graphiques vectoriels&#10;&#10;Description générée automatiquement">
            <a:extLst>
              <a:ext uri="{FF2B5EF4-FFF2-40B4-BE49-F238E27FC236}">
                <a16:creationId xmlns:a16="http://schemas.microsoft.com/office/drawing/2014/main" id="{590BE20A-5393-47A0-9B7A-D091978045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8855" y="2265138"/>
            <a:ext cx="866781" cy="866781"/>
          </a:xfrm>
          <a:prstGeom prst="rect">
            <a:avLst/>
          </a:prstGeom>
        </p:spPr>
      </p:pic>
      <p:pic>
        <p:nvPicPr>
          <p:cNvPr id="12" name="Image 11">
            <a:extLst>
              <a:ext uri="{FF2B5EF4-FFF2-40B4-BE49-F238E27FC236}">
                <a16:creationId xmlns:a16="http://schemas.microsoft.com/office/drawing/2014/main" id="{1A68FA86-14FC-4898-9603-46AC5935E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4738" y="2292527"/>
            <a:ext cx="1109508" cy="771294"/>
          </a:xfrm>
          <a:prstGeom prst="rect">
            <a:avLst/>
          </a:prstGeom>
        </p:spPr>
      </p:pic>
      <p:pic>
        <p:nvPicPr>
          <p:cNvPr id="13" name="Image 12">
            <a:extLst>
              <a:ext uri="{FF2B5EF4-FFF2-40B4-BE49-F238E27FC236}">
                <a16:creationId xmlns:a16="http://schemas.microsoft.com/office/drawing/2014/main" id="{CDE0BB0F-A2A0-4468-945B-DF881DAF3B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5197" y="2321041"/>
            <a:ext cx="832638" cy="832638"/>
          </a:xfrm>
          <a:prstGeom prst="rect">
            <a:avLst/>
          </a:prstGeom>
        </p:spPr>
      </p:pic>
      <p:sp>
        <p:nvSpPr>
          <p:cNvPr id="14" name="ZoneTexte 13">
            <a:extLst>
              <a:ext uri="{FF2B5EF4-FFF2-40B4-BE49-F238E27FC236}">
                <a16:creationId xmlns:a16="http://schemas.microsoft.com/office/drawing/2014/main" id="{BDF04F64-E3A1-4EEE-81D6-BCC659744177}"/>
              </a:ext>
            </a:extLst>
          </p:cNvPr>
          <p:cNvSpPr txBox="1"/>
          <p:nvPr/>
        </p:nvSpPr>
        <p:spPr>
          <a:xfrm>
            <a:off x="3723659" y="3228945"/>
            <a:ext cx="1516762" cy="400110"/>
          </a:xfrm>
          <a:prstGeom prst="rect">
            <a:avLst/>
          </a:prstGeom>
          <a:noFill/>
        </p:spPr>
        <p:txBody>
          <a:bodyPr wrap="none" rtlCol="0">
            <a:spAutoFit/>
          </a:bodyPr>
          <a:lstStyle/>
          <a:p>
            <a:r>
              <a:rPr lang="en-CA" sz="2000" b="1" dirty="0"/>
              <a:t>2.1 Millions </a:t>
            </a:r>
          </a:p>
        </p:txBody>
      </p:sp>
      <p:sp>
        <p:nvSpPr>
          <p:cNvPr id="15" name="ZoneTexte 14">
            <a:extLst>
              <a:ext uri="{FF2B5EF4-FFF2-40B4-BE49-F238E27FC236}">
                <a16:creationId xmlns:a16="http://schemas.microsoft.com/office/drawing/2014/main" id="{E829C010-CF01-4915-8EBC-69D762318D34}"/>
              </a:ext>
            </a:extLst>
          </p:cNvPr>
          <p:cNvSpPr txBox="1"/>
          <p:nvPr/>
        </p:nvSpPr>
        <p:spPr>
          <a:xfrm>
            <a:off x="5449299" y="3228945"/>
            <a:ext cx="1516762" cy="400110"/>
          </a:xfrm>
          <a:prstGeom prst="rect">
            <a:avLst/>
          </a:prstGeom>
          <a:noFill/>
        </p:spPr>
        <p:txBody>
          <a:bodyPr wrap="none" rtlCol="0">
            <a:spAutoFit/>
          </a:bodyPr>
          <a:lstStyle/>
          <a:p>
            <a:r>
              <a:rPr lang="en-CA" sz="2000" b="1" dirty="0"/>
              <a:t>3.8 Millions </a:t>
            </a:r>
          </a:p>
        </p:txBody>
      </p:sp>
      <p:sp>
        <p:nvSpPr>
          <p:cNvPr id="16" name="ZoneTexte 15">
            <a:extLst>
              <a:ext uri="{FF2B5EF4-FFF2-40B4-BE49-F238E27FC236}">
                <a16:creationId xmlns:a16="http://schemas.microsoft.com/office/drawing/2014/main" id="{1635D22B-7CBD-4BAC-B641-1AA96ADBD06B}"/>
              </a:ext>
            </a:extLst>
          </p:cNvPr>
          <p:cNvSpPr txBox="1"/>
          <p:nvPr/>
        </p:nvSpPr>
        <p:spPr>
          <a:xfrm>
            <a:off x="7341022" y="3217696"/>
            <a:ext cx="1516762" cy="400110"/>
          </a:xfrm>
          <a:prstGeom prst="rect">
            <a:avLst/>
          </a:prstGeom>
          <a:noFill/>
        </p:spPr>
        <p:txBody>
          <a:bodyPr wrap="none" rtlCol="0">
            <a:spAutoFit/>
          </a:bodyPr>
          <a:lstStyle/>
          <a:p>
            <a:r>
              <a:rPr lang="en-CA" sz="2000" b="1" dirty="0"/>
              <a:t>1.0 Millions </a:t>
            </a:r>
          </a:p>
        </p:txBody>
      </p:sp>
      <p:sp>
        <p:nvSpPr>
          <p:cNvPr id="17" name="ZoneTexte 16">
            <a:extLst>
              <a:ext uri="{FF2B5EF4-FFF2-40B4-BE49-F238E27FC236}">
                <a16:creationId xmlns:a16="http://schemas.microsoft.com/office/drawing/2014/main" id="{0AC506D8-EFF9-4A9D-AAFE-9D9100F8D5C4}"/>
              </a:ext>
            </a:extLst>
          </p:cNvPr>
          <p:cNvSpPr txBox="1"/>
          <p:nvPr/>
        </p:nvSpPr>
        <p:spPr>
          <a:xfrm>
            <a:off x="8800915" y="3191050"/>
            <a:ext cx="1516762" cy="400110"/>
          </a:xfrm>
          <a:prstGeom prst="rect">
            <a:avLst/>
          </a:prstGeom>
          <a:noFill/>
        </p:spPr>
        <p:txBody>
          <a:bodyPr wrap="none" rtlCol="0">
            <a:spAutoFit/>
          </a:bodyPr>
          <a:lstStyle/>
          <a:p>
            <a:r>
              <a:rPr lang="en-CA" sz="2000" b="1" dirty="0"/>
              <a:t>4.5 Millions </a:t>
            </a:r>
          </a:p>
        </p:txBody>
      </p:sp>
      <p:pic>
        <p:nvPicPr>
          <p:cNvPr id="18" name="Image 17">
            <a:extLst>
              <a:ext uri="{FF2B5EF4-FFF2-40B4-BE49-F238E27FC236}">
                <a16:creationId xmlns:a16="http://schemas.microsoft.com/office/drawing/2014/main" id="{DEDA605B-6AB2-4A2E-8B29-CD63ACD585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8580" y="2331904"/>
            <a:ext cx="921168" cy="921168"/>
          </a:xfrm>
          <a:prstGeom prst="rect">
            <a:avLst/>
          </a:prstGeom>
        </p:spPr>
      </p:pic>
      <p:sp>
        <p:nvSpPr>
          <p:cNvPr id="19" name="Rectangle 18">
            <a:extLst>
              <a:ext uri="{FF2B5EF4-FFF2-40B4-BE49-F238E27FC236}">
                <a16:creationId xmlns:a16="http://schemas.microsoft.com/office/drawing/2014/main" id="{22461844-5705-47EE-B41C-FE1236DF18A3}"/>
              </a:ext>
            </a:extLst>
          </p:cNvPr>
          <p:cNvSpPr/>
          <p:nvPr/>
        </p:nvSpPr>
        <p:spPr>
          <a:xfrm>
            <a:off x="495253" y="3735421"/>
            <a:ext cx="3058303" cy="20158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r>
              <a:rPr lang="fr-CA" sz="2000" dirty="0">
                <a:solidFill>
                  <a:srgbClr val="FF0000"/>
                </a:solidFill>
                <a:latin typeface="Architects Daughter" pitchFamily="2" charset="0"/>
              </a:rPr>
              <a:t>Le monde produit en deux jours seulement plus qu’il n’en a produit entre le début de l’humanité et 2003. </a:t>
            </a:r>
          </a:p>
        </p:txBody>
      </p:sp>
      <p:sp>
        <p:nvSpPr>
          <p:cNvPr id="20" name="Espace réservé du contenu 7">
            <a:extLst>
              <a:ext uri="{FF2B5EF4-FFF2-40B4-BE49-F238E27FC236}">
                <a16:creationId xmlns:a16="http://schemas.microsoft.com/office/drawing/2014/main" id="{20FECB7B-426C-4F45-9001-58A166FBD3DE}"/>
              </a:ext>
            </a:extLst>
          </p:cNvPr>
          <p:cNvSpPr txBox="1">
            <a:spLocks/>
          </p:cNvSpPr>
          <p:nvPr/>
        </p:nvSpPr>
        <p:spPr>
          <a:xfrm>
            <a:off x="773131" y="1473831"/>
            <a:ext cx="7022836" cy="17438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18"/>
              </a:spcBef>
              <a:buFont typeface="Arial" panose="020B0604020202020204" pitchFamily="34" charset="0"/>
              <a:buNone/>
            </a:pPr>
            <a:r>
              <a:rPr lang="fr-FR" sz="2400" b="1" i="1" dirty="0">
                <a:solidFill>
                  <a:srgbClr val="000000"/>
                </a:solidFill>
                <a:latin typeface="Georgia" panose="02040502050405020303" pitchFamily="18" charset="0"/>
              </a:rPr>
              <a:t>Big data </a:t>
            </a:r>
            <a:r>
              <a:rPr lang="fr-FR" sz="2400" dirty="0">
                <a:solidFill>
                  <a:srgbClr val="000000"/>
                </a:solidFill>
                <a:latin typeface="Georgia" panose="02040502050405020303" pitchFamily="18" charset="0"/>
              </a:rPr>
              <a:t>= Convertir les données en information.</a:t>
            </a:r>
          </a:p>
        </p:txBody>
      </p:sp>
      <p:sp>
        <p:nvSpPr>
          <p:cNvPr id="21" name="Accolade fermante 20">
            <a:extLst>
              <a:ext uri="{FF2B5EF4-FFF2-40B4-BE49-F238E27FC236}">
                <a16:creationId xmlns:a16="http://schemas.microsoft.com/office/drawing/2014/main" id="{9F5AE0CB-6B4F-4CD6-A762-A1654F08F362}"/>
              </a:ext>
            </a:extLst>
          </p:cNvPr>
          <p:cNvSpPr/>
          <p:nvPr/>
        </p:nvSpPr>
        <p:spPr>
          <a:xfrm rot="10800000">
            <a:off x="2890870" y="1935926"/>
            <a:ext cx="1398325" cy="179949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2" name="Rectangle : avec coins rognés en diagonale 21">
            <a:extLst>
              <a:ext uri="{FF2B5EF4-FFF2-40B4-BE49-F238E27FC236}">
                <a16:creationId xmlns:a16="http://schemas.microsoft.com/office/drawing/2014/main" id="{5A92A0AC-9446-4375-A121-131A8AC9C745}"/>
              </a:ext>
            </a:extLst>
          </p:cNvPr>
          <p:cNvSpPr/>
          <p:nvPr/>
        </p:nvSpPr>
        <p:spPr>
          <a:xfrm>
            <a:off x="4019641" y="4610932"/>
            <a:ext cx="7823597" cy="1736708"/>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spcAft>
                <a:spcPts val="600"/>
              </a:spcAft>
            </a:pPr>
            <a:r>
              <a:rPr lang="fr-CA" dirty="0">
                <a:sym typeface="Wingdings" panose="05000000000000000000" pitchFamily="2" charset="2"/>
              </a:rPr>
              <a:t>Utilité du Big data :</a:t>
            </a:r>
          </a:p>
          <a:p>
            <a:pPr>
              <a:buFont typeface="Wingdings" panose="05000000000000000000" pitchFamily="2" charset="2"/>
              <a:buChar char="è"/>
            </a:pPr>
            <a:r>
              <a:rPr lang="en-CA" dirty="0">
                <a:latin typeface="Candara" panose="020E0502030303020204" pitchFamily="34" charset="0"/>
                <a:sym typeface="Wingdings" panose="05000000000000000000" pitchFamily="2" charset="2"/>
              </a:rPr>
              <a:t>Aider à la prise de </a:t>
            </a:r>
            <a:r>
              <a:rPr lang="fr-CA" dirty="0">
                <a:latin typeface="Candara" panose="020E0502030303020204" pitchFamily="34" charset="0"/>
                <a:sym typeface="Wingdings" panose="05000000000000000000" pitchFamily="2" charset="2"/>
              </a:rPr>
              <a:t>décision à partir de l’analyse des données.</a:t>
            </a:r>
          </a:p>
          <a:p>
            <a:pPr>
              <a:buFont typeface="Wingdings" panose="05000000000000000000" pitchFamily="2" charset="2"/>
              <a:buChar char="è"/>
            </a:pPr>
            <a:r>
              <a:rPr lang="fr-CA" dirty="0">
                <a:latin typeface="Candara" panose="020E0502030303020204" pitchFamily="34" charset="0"/>
                <a:sym typeface="Wingdings" panose="05000000000000000000" pitchFamily="2" charset="2"/>
              </a:rPr>
              <a:t>Anticiper des actions à entreprendre. </a:t>
            </a:r>
          </a:p>
          <a:p>
            <a:pPr>
              <a:buFont typeface="Wingdings" panose="05000000000000000000" pitchFamily="2" charset="2"/>
              <a:buChar char="è"/>
            </a:pPr>
            <a:r>
              <a:rPr lang="fr-CA" dirty="0">
                <a:latin typeface="Candara" panose="020E0502030303020204" pitchFamily="34" charset="0"/>
                <a:sym typeface="Wingdings" panose="05000000000000000000" pitchFamily="2" charset="2"/>
              </a:rPr>
              <a:t> </a:t>
            </a:r>
            <a:r>
              <a:rPr lang="fr-CA" b="1" dirty="0">
                <a:latin typeface="Candara" panose="020E0502030303020204" pitchFamily="34" charset="0"/>
                <a:sym typeface="Wingdings" panose="05000000000000000000" pitchFamily="2" charset="2"/>
              </a:rPr>
              <a:t>Finance : </a:t>
            </a:r>
            <a:r>
              <a:rPr lang="fr-CA" dirty="0">
                <a:latin typeface="Candara" panose="020E0502030303020204" pitchFamily="34" charset="0"/>
                <a:sym typeface="Wingdings" panose="05000000000000000000" pitchFamily="2" charset="2"/>
              </a:rPr>
              <a:t>Prédire le comportement </a:t>
            </a:r>
            <a:r>
              <a:rPr lang="en-CA" dirty="0">
                <a:latin typeface="Candara" panose="020E0502030303020204" pitchFamily="34" charset="0"/>
                <a:sym typeface="Wingdings" panose="05000000000000000000" pitchFamily="2" charset="2"/>
              </a:rPr>
              <a:t>du </a:t>
            </a:r>
            <a:r>
              <a:rPr lang="fr-CA" dirty="0">
                <a:latin typeface="Candara" panose="020E0502030303020204" pitchFamily="34" charset="0"/>
                <a:sym typeface="Wingdings" panose="05000000000000000000" pitchFamily="2" charset="2"/>
              </a:rPr>
              <a:t>client et s’aligner avec ses besoins.</a:t>
            </a:r>
          </a:p>
          <a:p>
            <a:pPr>
              <a:buFont typeface="Wingdings" panose="05000000000000000000" pitchFamily="2" charset="2"/>
              <a:buChar char="è"/>
            </a:pPr>
            <a:r>
              <a:rPr lang="fr-FR" sz="1800" dirty="0">
                <a:latin typeface="Candara" panose="020E0502030303020204" pitchFamily="34" charset="0"/>
              </a:rPr>
              <a:t> </a:t>
            </a:r>
            <a:r>
              <a:rPr lang="fr-FR" sz="1800" b="1" dirty="0">
                <a:latin typeface="Candara" panose="020E0502030303020204" pitchFamily="34" charset="0"/>
              </a:rPr>
              <a:t>Sécurité : </a:t>
            </a:r>
            <a:r>
              <a:rPr lang="fr-FR" sz="1800" dirty="0">
                <a:latin typeface="Candara" panose="020E0502030303020204" pitchFamily="34" charset="0"/>
              </a:rPr>
              <a:t>UBA ou Analyse du comportement de l'utilisateur</a:t>
            </a:r>
          </a:p>
          <a:p>
            <a:pPr>
              <a:buFont typeface="Wingdings" panose="05000000000000000000" pitchFamily="2" charset="2"/>
              <a:buChar char="è"/>
            </a:pPr>
            <a:endParaRPr lang="fr-FR" sz="1800" dirty="0">
              <a:latin typeface="Candara" panose="020E0502030303020204" pitchFamily="34" charset="0"/>
            </a:endParaRPr>
          </a:p>
        </p:txBody>
      </p:sp>
      <p:sp>
        <p:nvSpPr>
          <p:cNvPr id="23" name="ZoneTexte 22">
            <a:extLst>
              <a:ext uri="{FF2B5EF4-FFF2-40B4-BE49-F238E27FC236}">
                <a16:creationId xmlns:a16="http://schemas.microsoft.com/office/drawing/2014/main" id="{73FA5630-6537-4939-8CA7-1246CCB410D4}"/>
              </a:ext>
            </a:extLst>
          </p:cNvPr>
          <p:cNvSpPr txBox="1"/>
          <p:nvPr/>
        </p:nvSpPr>
        <p:spPr>
          <a:xfrm>
            <a:off x="10380929" y="3217696"/>
            <a:ext cx="1585690" cy="400110"/>
          </a:xfrm>
          <a:prstGeom prst="rect">
            <a:avLst/>
          </a:prstGeom>
          <a:noFill/>
        </p:spPr>
        <p:txBody>
          <a:bodyPr wrap="none" rtlCol="0">
            <a:spAutoFit/>
          </a:bodyPr>
          <a:lstStyle/>
          <a:p>
            <a:r>
              <a:rPr lang="en-CA" sz="2000" b="1" dirty="0"/>
              <a:t>188 Millions </a:t>
            </a:r>
          </a:p>
        </p:txBody>
      </p:sp>
      <p:sp>
        <p:nvSpPr>
          <p:cNvPr id="2" name="Espace réservé du numéro de diapositive 1">
            <a:extLst>
              <a:ext uri="{FF2B5EF4-FFF2-40B4-BE49-F238E27FC236}">
                <a16:creationId xmlns:a16="http://schemas.microsoft.com/office/drawing/2014/main" id="{26618553-2BC1-44B4-8B61-B399C01617A5}"/>
              </a:ext>
            </a:extLst>
          </p:cNvPr>
          <p:cNvSpPr>
            <a:spLocks noGrp="1"/>
          </p:cNvSpPr>
          <p:nvPr>
            <p:ph type="sldNum" sz="quarter" idx="12"/>
          </p:nvPr>
        </p:nvSpPr>
        <p:spPr/>
        <p:txBody>
          <a:bodyPr/>
          <a:lstStyle/>
          <a:p>
            <a:fld id="{86A1D673-BB0B-4C5A-87D4-0375294486BD}" type="slidenum">
              <a:rPr lang="en-CA" smtClean="0"/>
              <a:t>27</a:t>
            </a:fld>
            <a:endParaRPr lang="en-CA"/>
          </a:p>
        </p:txBody>
      </p:sp>
    </p:spTree>
    <p:extLst>
      <p:ext uri="{BB962C8B-B14F-4D97-AF65-F5344CB8AC3E}">
        <p14:creationId xmlns:p14="http://schemas.microsoft.com/office/powerpoint/2010/main" val="1074256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47C11F-0B29-7148-A209-010B750602A9}"/>
              </a:ext>
            </a:extLst>
          </p:cNvPr>
          <p:cNvSpPr/>
          <p:nvPr/>
        </p:nvSpPr>
        <p:spPr>
          <a:xfrm>
            <a:off x="685800" y="0"/>
            <a:ext cx="115062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Défis et tendances </a:t>
            </a:r>
          </a:p>
        </p:txBody>
      </p:sp>
      <p:sp>
        <p:nvSpPr>
          <p:cNvPr id="24" name="Rectangle : avec coins rognés en diagonale 23">
            <a:extLst>
              <a:ext uri="{FF2B5EF4-FFF2-40B4-BE49-F238E27FC236}">
                <a16:creationId xmlns:a16="http://schemas.microsoft.com/office/drawing/2014/main" id="{BD87749C-E550-4D67-9DFB-74807D5C8BDC}"/>
              </a:ext>
            </a:extLst>
          </p:cNvPr>
          <p:cNvSpPr/>
          <p:nvPr/>
        </p:nvSpPr>
        <p:spPr>
          <a:xfrm>
            <a:off x="3010973" y="1274202"/>
            <a:ext cx="8885654" cy="1736708"/>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50000"/>
              </a:lnSpc>
              <a:spcAft>
                <a:spcPts val="600"/>
              </a:spcAft>
            </a:pPr>
            <a:r>
              <a:rPr lang="fr-CA" sz="2000" dirty="0">
                <a:sym typeface="Wingdings" panose="05000000000000000000" pitchFamily="2" charset="2"/>
              </a:rPr>
              <a:t>Défis: </a:t>
            </a:r>
          </a:p>
          <a:p>
            <a:pPr>
              <a:buFont typeface="Wingdings" panose="05000000000000000000" pitchFamily="2" charset="2"/>
              <a:buChar char="è"/>
            </a:pPr>
            <a:r>
              <a:rPr lang="fr-FR" dirty="0">
                <a:latin typeface="Candara" panose="020E0502030303020204" pitchFamily="34" charset="0"/>
                <a:sym typeface="Wingdings" panose="05000000000000000000" pitchFamily="2" charset="2"/>
              </a:rPr>
              <a:t> </a:t>
            </a:r>
            <a:r>
              <a:rPr lang="fr-FR" sz="1600" dirty="0">
                <a:latin typeface="Candara" panose="020E0502030303020204" pitchFamily="34" charset="0"/>
                <a:sym typeface="Wingdings" panose="05000000000000000000" pitchFamily="2" charset="2"/>
              </a:rPr>
              <a:t>Protection des données sensibles et personnelles.</a:t>
            </a:r>
          </a:p>
          <a:p>
            <a:pPr>
              <a:buFont typeface="Wingdings" panose="05000000000000000000" pitchFamily="2" charset="2"/>
              <a:buChar char="è"/>
            </a:pPr>
            <a:r>
              <a:rPr lang="fr-FR" sz="1600" dirty="0">
                <a:latin typeface="Candara" panose="020E0502030303020204" pitchFamily="34" charset="0"/>
                <a:sym typeface="Wingdings" panose="05000000000000000000" pitchFamily="2" charset="2"/>
              </a:rPr>
              <a:t>  Les droits liés à aux données et à leur propriété.</a:t>
            </a:r>
          </a:p>
          <a:p>
            <a:pPr>
              <a:buFont typeface="Wingdings" panose="05000000000000000000" pitchFamily="2" charset="2"/>
              <a:buChar char="è"/>
            </a:pPr>
            <a:r>
              <a:rPr lang="fr-CA" dirty="0">
                <a:latin typeface="Candara" panose="020E0502030303020204" pitchFamily="34" charset="0"/>
                <a:sym typeface="Wingdings" panose="05000000000000000000" pitchFamily="2" charset="2"/>
              </a:rPr>
              <a:t> </a:t>
            </a:r>
            <a:r>
              <a:rPr lang="fr-FR" sz="1600" dirty="0">
                <a:latin typeface="Candara" panose="020E0502030303020204" pitchFamily="34" charset="0"/>
                <a:sym typeface="Wingdings" panose="05000000000000000000" pitchFamily="2" charset="2"/>
              </a:rPr>
              <a:t>Besoin de personnel qualifié, tels que les scientifiques de données, pour analyser les données.</a:t>
            </a:r>
            <a:endParaRPr lang="fr-FR" sz="1600" dirty="0">
              <a:latin typeface="Candara" panose="020E0502030303020204" pitchFamily="34" charset="0"/>
            </a:endParaRPr>
          </a:p>
        </p:txBody>
      </p:sp>
      <p:sp>
        <p:nvSpPr>
          <p:cNvPr id="2" name="Émoticône 1">
            <a:extLst>
              <a:ext uri="{FF2B5EF4-FFF2-40B4-BE49-F238E27FC236}">
                <a16:creationId xmlns:a16="http://schemas.microsoft.com/office/drawing/2014/main" id="{E5816F6E-F56B-4372-A02D-E26D1013BDA7}"/>
              </a:ext>
            </a:extLst>
          </p:cNvPr>
          <p:cNvSpPr/>
          <p:nvPr/>
        </p:nvSpPr>
        <p:spPr>
          <a:xfrm>
            <a:off x="966246" y="3249573"/>
            <a:ext cx="1517716" cy="1385746"/>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sp>
        <p:nvSpPr>
          <p:cNvPr id="25" name="Émoticône 24">
            <a:extLst>
              <a:ext uri="{FF2B5EF4-FFF2-40B4-BE49-F238E27FC236}">
                <a16:creationId xmlns:a16="http://schemas.microsoft.com/office/drawing/2014/main" id="{3CE6EF19-3D4D-4909-9A2E-AC60F5FAC9AC}"/>
              </a:ext>
            </a:extLst>
          </p:cNvPr>
          <p:cNvSpPr/>
          <p:nvPr/>
        </p:nvSpPr>
        <p:spPr>
          <a:xfrm>
            <a:off x="966246" y="5202505"/>
            <a:ext cx="1517716" cy="1385746"/>
          </a:xfrm>
          <a:prstGeom prst="smileyFace">
            <a:avLst>
              <a:gd name="adj" fmla="val -4653"/>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CA"/>
          </a:p>
        </p:txBody>
      </p:sp>
      <p:sp>
        <p:nvSpPr>
          <p:cNvPr id="26" name="Rectangle : avec coins rognés en diagonale 25">
            <a:extLst>
              <a:ext uri="{FF2B5EF4-FFF2-40B4-BE49-F238E27FC236}">
                <a16:creationId xmlns:a16="http://schemas.microsoft.com/office/drawing/2014/main" id="{9734C0BE-E79A-4D99-B4DC-4C1308C08241}"/>
              </a:ext>
            </a:extLst>
          </p:cNvPr>
          <p:cNvSpPr/>
          <p:nvPr/>
        </p:nvSpPr>
        <p:spPr>
          <a:xfrm>
            <a:off x="3010973" y="3074092"/>
            <a:ext cx="8885654" cy="1736708"/>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lgn="just">
              <a:spcAft>
                <a:spcPts val="600"/>
              </a:spcAft>
            </a:pPr>
            <a:r>
              <a:rPr lang="fr-CA" sz="2000" dirty="0">
                <a:solidFill>
                  <a:schemeClr val="accent6"/>
                </a:solidFill>
                <a:sym typeface="Wingdings" panose="05000000000000000000" pitchFamily="2" charset="2"/>
              </a:rPr>
              <a:t>Opportunités</a:t>
            </a:r>
            <a:r>
              <a:rPr lang="fr-CA" dirty="0">
                <a:solidFill>
                  <a:schemeClr val="accent6"/>
                </a:solidFill>
                <a:sym typeface="Wingdings" panose="05000000000000000000" pitchFamily="2" charset="2"/>
              </a:rPr>
              <a:t>: </a:t>
            </a:r>
          </a:p>
          <a:p>
            <a:pPr algn="just">
              <a:buFont typeface="Wingdings" panose="05000000000000000000" pitchFamily="2" charset="2"/>
              <a:buChar char="è"/>
            </a:pPr>
            <a:r>
              <a:rPr lang="fr-FR" sz="1800" dirty="0">
                <a:latin typeface="Candara" panose="020E0502030303020204" pitchFamily="34" charset="0"/>
              </a:rPr>
              <a:t> UBA</a:t>
            </a:r>
          </a:p>
          <a:p>
            <a:pPr algn="just">
              <a:buFont typeface="Wingdings" panose="05000000000000000000" pitchFamily="2" charset="2"/>
              <a:buChar char="è"/>
            </a:pPr>
            <a:r>
              <a:rPr lang="fr-FR" sz="1800" dirty="0">
                <a:latin typeface="Candara" panose="020E0502030303020204" pitchFamily="34" charset="0"/>
              </a:rPr>
              <a:t>Classification, catégorisation et visualisation des menaces (simplifier les patterns de données complexes).</a:t>
            </a:r>
          </a:p>
          <a:p>
            <a:pPr algn="just">
              <a:buFont typeface="Wingdings" panose="05000000000000000000" pitchFamily="2" charset="2"/>
              <a:buChar char="è"/>
            </a:pPr>
            <a:r>
              <a:rPr lang="fr-FR" dirty="0">
                <a:latin typeface="Candara" panose="020E0502030303020204" pitchFamily="34" charset="0"/>
                <a:sym typeface="Wingdings" panose="05000000000000000000" pitchFamily="2" charset="2"/>
              </a:rPr>
              <a:t>Attaques </a:t>
            </a:r>
            <a:r>
              <a:rPr lang="fr-FR" dirty="0" err="1">
                <a:latin typeface="Candara" panose="020E0502030303020204" pitchFamily="34" charset="0"/>
                <a:sym typeface="Wingdings" panose="05000000000000000000" pitchFamily="2" charset="2"/>
              </a:rPr>
              <a:t>zero-day</a:t>
            </a:r>
            <a:r>
              <a:rPr lang="fr-FR" dirty="0">
                <a:latin typeface="Candara" panose="020E0502030303020204" pitchFamily="34" charset="0"/>
                <a:sym typeface="Wingdings" panose="05000000000000000000" pitchFamily="2" charset="2"/>
              </a:rPr>
              <a:t>, employés mal intentionnés, dénis de services et hameçonnage. </a:t>
            </a:r>
          </a:p>
        </p:txBody>
      </p:sp>
      <p:sp>
        <p:nvSpPr>
          <p:cNvPr id="27" name="Rectangle : avec coins rognés en diagonale 26">
            <a:extLst>
              <a:ext uri="{FF2B5EF4-FFF2-40B4-BE49-F238E27FC236}">
                <a16:creationId xmlns:a16="http://schemas.microsoft.com/office/drawing/2014/main" id="{97385230-F31C-4240-8009-037FD7236C49}"/>
              </a:ext>
            </a:extLst>
          </p:cNvPr>
          <p:cNvSpPr/>
          <p:nvPr/>
        </p:nvSpPr>
        <p:spPr>
          <a:xfrm>
            <a:off x="3010973" y="5027024"/>
            <a:ext cx="8885654" cy="1736708"/>
          </a:xfrm>
          <a:prstGeom prst="snip2DiagRect">
            <a:avLst/>
          </a:prstGeom>
        </p:spPr>
        <p:style>
          <a:lnRef idx="2">
            <a:schemeClr val="dk1"/>
          </a:lnRef>
          <a:fillRef idx="1">
            <a:schemeClr val="lt1"/>
          </a:fillRef>
          <a:effectRef idx="0">
            <a:schemeClr val="dk1"/>
          </a:effectRef>
          <a:fontRef idx="minor">
            <a:schemeClr val="dk1"/>
          </a:fontRef>
        </p:style>
        <p:txBody>
          <a:bodyPr rtlCol="0" anchor="ctr"/>
          <a:lstStyle/>
          <a:p>
            <a:pPr>
              <a:spcAft>
                <a:spcPts val="600"/>
              </a:spcAft>
            </a:pPr>
            <a:r>
              <a:rPr lang="fr-CA" sz="2000" dirty="0">
                <a:solidFill>
                  <a:srgbClr val="FF0000"/>
                </a:solidFill>
                <a:sym typeface="Wingdings" panose="05000000000000000000" pitchFamily="2" charset="2"/>
              </a:rPr>
              <a:t>Menaces: </a:t>
            </a:r>
          </a:p>
          <a:p>
            <a:pPr>
              <a:buFont typeface="Wingdings" panose="05000000000000000000" pitchFamily="2" charset="2"/>
              <a:buChar char="è"/>
            </a:pPr>
            <a:r>
              <a:rPr lang="fr-FR" dirty="0">
                <a:latin typeface="Candara" panose="020E0502030303020204" pitchFamily="34" charset="0"/>
                <a:sym typeface="Wingdings" panose="05000000000000000000" pitchFamily="2" charset="2"/>
              </a:rPr>
              <a:t>les cybercriminels peuvent profiter de la quantité massive d’informations sensibles</a:t>
            </a:r>
            <a:r>
              <a:rPr lang="fr-CA" dirty="0">
                <a:latin typeface="Candara" panose="020E0502030303020204" pitchFamily="34" charset="0"/>
                <a:sym typeface="Wingdings" panose="05000000000000000000" pitchFamily="2" charset="2"/>
              </a:rPr>
              <a:t>.</a:t>
            </a:r>
          </a:p>
          <a:p>
            <a:pPr algn="just">
              <a:buFont typeface="Wingdings" panose="05000000000000000000" pitchFamily="2" charset="2"/>
              <a:buChar char="è"/>
            </a:pPr>
            <a:r>
              <a:rPr lang="fr-FR" dirty="0">
                <a:latin typeface="Candara" panose="020E0502030303020204" pitchFamily="34" charset="0"/>
                <a:sym typeface="Wingdings" panose="05000000000000000000" pitchFamily="2" charset="2"/>
              </a:rPr>
              <a:t>Selon</a:t>
            </a:r>
            <a:r>
              <a:rPr lang="fr-FR" b="1" dirty="0">
                <a:latin typeface="Candara" panose="020E0502030303020204" pitchFamily="34" charset="0"/>
                <a:sym typeface="Wingdings" panose="05000000000000000000" pitchFamily="2" charset="2"/>
              </a:rPr>
              <a:t> </a:t>
            </a:r>
            <a:r>
              <a:rPr lang="fr-FR" dirty="0" err="1">
                <a:latin typeface="Candara" panose="020E0502030303020204" pitchFamily="34" charset="0"/>
                <a:sym typeface="Wingdings" panose="05000000000000000000" pitchFamily="2" charset="2"/>
              </a:rPr>
              <a:t>ITWire</a:t>
            </a:r>
            <a:r>
              <a:rPr lang="fr-FR" dirty="0">
                <a:latin typeface="Candara" panose="020E0502030303020204" pitchFamily="34" charset="0"/>
                <a:sym typeface="Wingdings" panose="05000000000000000000" pitchFamily="2" charset="2"/>
              </a:rPr>
              <a:t>, sur 11 </a:t>
            </a:r>
            <a:r>
              <a:rPr lang="fr-FR" dirty="0" err="1">
                <a:latin typeface="Candara" panose="020E0502030303020204" pitchFamily="34" charset="0"/>
                <a:sym typeface="Wingdings" panose="05000000000000000000" pitchFamily="2" charset="2"/>
              </a:rPr>
              <a:t>cyber-menaces</a:t>
            </a:r>
            <a:r>
              <a:rPr lang="fr-FR" dirty="0">
                <a:latin typeface="Candara" panose="020E0502030303020204" pitchFamily="34" charset="0"/>
                <a:sym typeface="Wingdings" panose="05000000000000000000" pitchFamily="2" charset="2"/>
              </a:rPr>
              <a:t> communes, les entreprises ne sont pas sur le même pied d’égalité en termes de capacité de les détecter. </a:t>
            </a:r>
            <a:endParaRPr lang="fr-FR" sz="1800" dirty="0">
              <a:latin typeface="Candara" panose="020E0502030303020204" pitchFamily="34" charset="0"/>
            </a:endParaRPr>
          </a:p>
        </p:txBody>
      </p:sp>
      <p:sp>
        <p:nvSpPr>
          <p:cNvPr id="3" name="Flèche : double flèche verticale 2">
            <a:extLst>
              <a:ext uri="{FF2B5EF4-FFF2-40B4-BE49-F238E27FC236}">
                <a16:creationId xmlns:a16="http://schemas.microsoft.com/office/drawing/2014/main" id="{042FEC64-93D1-4039-95F2-15C803FF4738}"/>
              </a:ext>
            </a:extLst>
          </p:cNvPr>
          <p:cNvSpPr/>
          <p:nvPr/>
        </p:nvSpPr>
        <p:spPr>
          <a:xfrm rot="16200000">
            <a:off x="1294479" y="1551824"/>
            <a:ext cx="861249" cy="1281945"/>
          </a:xfrm>
          <a:prstGeom prst="upDownArrow">
            <a:avLst/>
          </a:prstGeom>
          <a:gradFill>
            <a:gsLst>
              <a:gs pos="0">
                <a:schemeClr val="accent6">
                  <a:lumMod val="75000"/>
                </a:schemeClr>
              </a:gs>
              <a:gs pos="74000">
                <a:srgbClr val="FF0000"/>
              </a:gs>
              <a:gs pos="35000">
                <a:schemeClr val="accent6">
                  <a:lumMod val="60000"/>
                  <a:lumOff val="40000"/>
                </a:schemeClr>
              </a:gs>
              <a:gs pos="72000">
                <a:srgbClr val="FF0000"/>
              </a:gs>
              <a:gs pos="100000">
                <a:srgbClr val="FF00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Espace réservé du numéro de diapositive 3">
            <a:extLst>
              <a:ext uri="{FF2B5EF4-FFF2-40B4-BE49-F238E27FC236}">
                <a16:creationId xmlns:a16="http://schemas.microsoft.com/office/drawing/2014/main" id="{5EEDC838-9381-4281-B348-0A87AFE28CBD}"/>
              </a:ext>
            </a:extLst>
          </p:cNvPr>
          <p:cNvSpPr>
            <a:spLocks noGrp="1"/>
          </p:cNvSpPr>
          <p:nvPr>
            <p:ph type="sldNum" sz="quarter" idx="12"/>
          </p:nvPr>
        </p:nvSpPr>
        <p:spPr/>
        <p:txBody>
          <a:bodyPr/>
          <a:lstStyle/>
          <a:p>
            <a:fld id="{86A1D673-BB0B-4C5A-87D4-0375294486BD}" type="slidenum">
              <a:rPr lang="en-CA" smtClean="0"/>
              <a:t>28</a:t>
            </a:fld>
            <a:endParaRPr lang="en-CA"/>
          </a:p>
        </p:txBody>
      </p:sp>
    </p:spTree>
    <p:extLst>
      <p:ext uri="{BB962C8B-B14F-4D97-AF65-F5344CB8AC3E}">
        <p14:creationId xmlns:p14="http://schemas.microsoft.com/office/powerpoint/2010/main" val="1791876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2">
            <a:extLst>
              <a:ext uri="{FF2B5EF4-FFF2-40B4-BE49-F238E27FC236}">
                <a16:creationId xmlns:a16="http://schemas.microsoft.com/office/drawing/2014/main" id="{340C64C3-6D94-834A-9FD9-5EB68B5307B9}"/>
              </a:ext>
            </a:extLst>
          </p:cNvPr>
          <p:cNvSpPr>
            <a:spLocks noGrp="1"/>
          </p:cNvSpPr>
          <p:nvPr>
            <p:ph idx="1"/>
          </p:nvPr>
        </p:nvSpPr>
        <p:spPr>
          <a:xfrm>
            <a:off x="1211580" y="1508289"/>
            <a:ext cx="10820400" cy="4920791"/>
          </a:xfrm>
        </p:spPr>
        <p:txBody>
          <a:bodyPr>
            <a:normAutofit/>
          </a:bodyPr>
          <a:lstStyle/>
          <a:p>
            <a:pPr marL="0" indent="0">
              <a:spcAft>
                <a:spcPts val="2400"/>
              </a:spcAft>
              <a:buClr>
                <a:schemeClr val="tx1"/>
              </a:buClr>
              <a:buNone/>
            </a:pPr>
            <a:endParaRPr lang="fr-FR" sz="2400" dirty="0">
              <a:solidFill>
                <a:srgbClr val="000000"/>
              </a:solidFill>
              <a:latin typeface="Candara" panose="020E0502030303020204" pitchFamily="34" charset="0"/>
            </a:endParaRPr>
          </a:p>
          <a:p>
            <a:pPr marL="742950" indent="-742950">
              <a:spcAft>
                <a:spcPts val="2400"/>
              </a:spcAft>
              <a:buClr>
                <a:schemeClr val="tx1"/>
              </a:buClr>
              <a:buFont typeface="+mj-lt"/>
              <a:buAutoNum type="arabicParenR"/>
            </a:pPr>
            <a:endParaRPr lang="fr-FR" sz="2400" dirty="0">
              <a:solidFill>
                <a:srgbClr val="000000"/>
              </a:solidFill>
              <a:latin typeface="Candara" panose="020E0502030303020204" pitchFamily="34" charset="0"/>
            </a:endParaRPr>
          </a:p>
          <a:p>
            <a:pPr marL="742950" indent="-742950">
              <a:spcAft>
                <a:spcPts val="2400"/>
              </a:spcAft>
              <a:buClr>
                <a:schemeClr val="tx1"/>
              </a:buClr>
              <a:buFont typeface="+mj-lt"/>
              <a:buAutoNum type="arabicParenR"/>
            </a:pPr>
            <a:endParaRPr lang="fr-FR" sz="2400" dirty="0">
              <a:solidFill>
                <a:srgbClr val="000000"/>
              </a:solidFill>
              <a:latin typeface="Candara" panose="020E0502030303020204" pitchFamily="34" charset="0"/>
            </a:endParaRPr>
          </a:p>
        </p:txBody>
      </p:sp>
      <p:sp>
        <p:nvSpPr>
          <p:cNvPr id="9" name="Rectangle 8">
            <a:extLst>
              <a:ext uri="{FF2B5EF4-FFF2-40B4-BE49-F238E27FC236}">
                <a16:creationId xmlns:a16="http://schemas.microsoft.com/office/drawing/2014/main" id="{1F47C11F-0B29-7148-A209-010B750602A9}"/>
              </a:ext>
            </a:extLst>
          </p:cNvPr>
          <p:cNvSpPr/>
          <p:nvPr/>
        </p:nvSpPr>
        <p:spPr>
          <a:xfrm>
            <a:off x="685800" y="0"/>
            <a:ext cx="115062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Défis et tendances </a:t>
            </a:r>
          </a:p>
        </p:txBody>
      </p:sp>
      <p:sp>
        <p:nvSpPr>
          <p:cNvPr id="5" name="Espace réservé du contenu 7">
            <a:extLst>
              <a:ext uri="{FF2B5EF4-FFF2-40B4-BE49-F238E27FC236}">
                <a16:creationId xmlns:a16="http://schemas.microsoft.com/office/drawing/2014/main" id="{4E6F89E0-4AAF-4F80-AFCE-4E3EAEFF049D}"/>
              </a:ext>
            </a:extLst>
          </p:cNvPr>
          <p:cNvSpPr txBox="1">
            <a:spLocks/>
          </p:cNvSpPr>
          <p:nvPr/>
        </p:nvSpPr>
        <p:spPr>
          <a:xfrm>
            <a:off x="1343025" y="1733868"/>
            <a:ext cx="10344150" cy="709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18"/>
              </a:spcBef>
              <a:buFont typeface="Arial" panose="020B0604020202020204" pitchFamily="34" charset="0"/>
              <a:buNone/>
            </a:pPr>
            <a:r>
              <a:rPr lang="fr-FR" sz="2400" b="1" i="1" dirty="0">
                <a:solidFill>
                  <a:srgbClr val="000000"/>
                </a:solidFill>
                <a:latin typeface="Georgia" panose="02040502050405020303" pitchFamily="18" charset="0"/>
              </a:rPr>
              <a:t>Big data </a:t>
            </a:r>
            <a:r>
              <a:rPr lang="fr-FR" sz="2400" dirty="0">
                <a:solidFill>
                  <a:srgbClr val="000000"/>
                </a:solidFill>
                <a:latin typeface="Georgia" panose="02040502050405020303" pitchFamily="18" charset="0"/>
              </a:rPr>
              <a:t>= Convertir les données en information.</a:t>
            </a:r>
          </a:p>
        </p:txBody>
      </p:sp>
      <p:sp>
        <p:nvSpPr>
          <p:cNvPr id="6" name="Rectangle : avec coins rognés en diagonale 5">
            <a:extLst>
              <a:ext uri="{FF2B5EF4-FFF2-40B4-BE49-F238E27FC236}">
                <a16:creationId xmlns:a16="http://schemas.microsoft.com/office/drawing/2014/main" id="{EF07C8A6-3DBE-47FA-A737-9CEBF0101F94}"/>
              </a:ext>
            </a:extLst>
          </p:cNvPr>
          <p:cNvSpPr/>
          <p:nvPr/>
        </p:nvSpPr>
        <p:spPr>
          <a:xfrm>
            <a:off x="4818393" y="2443163"/>
            <a:ext cx="6868782" cy="1605364"/>
          </a:xfrm>
          <a:prstGeom prst="snip2Diag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buFont typeface="Wingdings" panose="05000000000000000000" pitchFamily="2" charset="2"/>
              <a:buChar char="è"/>
            </a:pPr>
            <a:r>
              <a:rPr lang="en-CA" dirty="0">
                <a:sym typeface="Wingdings" panose="05000000000000000000" pitchFamily="2" charset="2"/>
              </a:rPr>
              <a:t>Aider à la prise de </a:t>
            </a:r>
            <a:r>
              <a:rPr lang="fr-CA" dirty="0">
                <a:sym typeface="Wingdings" panose="05000000000000000000" pitchFamily="2" charset="2"/>
              </a:rPr>
              <a:t>décision à partir de l’analyse des données.</a:t>
            </a:r>
          </a:p>
          <a:p>
            <a:pPr>
              <a:buFont typeface="Wingdings" panose="05000000000000000000" pitchFamily="2" charset="2"/>
              <a:buChar char="è"/>
            </a:pPr>
            <a:r>
              <a:rPr lang="fr-CA" dirty="0">
                <a:sym typeface="Wingdings" panose="05000000000000000000" pitchFamily="2" charset="2"/>
              </a:rPr>
              <a:t> Prédire le comportement </a:t>
            </a:r>
            <a:r>
              <a:rPr lang="en-CA" dirty="0">
                <a:sym typeface="Wingdings" panose="05000000000000000000" pitchFamily="2" charset="2"/>
              </a:rPr>
              <a:t>du </a:t>
            </a:r>
            <a:r>
              <a:rPr lang="fr-CA" dirty="0">
                <a:sym typeface="Wingdings" panose="05000000000000000000" pitchFamily="2" charset="2"/>
              </a:rPr>
              <a:t>client et s’aligner avec ses besoins.</a:t>
            </a:r>
          </a:p>
          <a:p>
            <a:pPr>
              <a:buFont typeface="Wingdings" panose="05000000000000000000" pitchFamily="2" charset="2"/>
              <a:buChar char="è"/>
            </a:pPr>
            <a:r>
              <a:rPr lang="fr-CA" dirty="0">
                <a:sym typeface="Wingdings" panose="05000000000000000000" pitchFamily="2" charset="2"/>
              </a:rPr>
              <a:t> Anticiper des actions à entreprendre. </a:t>
            </a:r>
          </a:p>
        </p:txBody>
      </p:sp>
      <p:sp>
        <p:nvSpPr>
          <p:cNvPr id="20" name="Rectangle 19">
            <a:extLst>
              <a:ext uri="{FF2B5EF4-FFF2-40B4-BE49-F238E27FC236}">
                <a16:creationId xmlns:a16="http://schemas.microsoft.com/office/drawing/2014/main" id="{FB428AF3-B59B-49FD-8E35-0FD655A035B8}"/>
              </a:ext>
            </a:extLst>
          </p:cNvPr>
          <p:cNvSpPr/>
          <p:nvPr/>
        </p:nvSpPr>
        <p:spPr>
          <a:xfrm>
            <a:off x="848240" y="4414838"/>
            <a:ext cx="3058303" cy="20158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just"/>
            <a:r>
              <a:rPr lang="fr-CA" sz="2000" dirty="0">
                <a:solidFill>
                  <a:srgbClr val="FF0000"/>
                </a:solidFill>
                <a:latin typeface="Architects Daughter" pitchFamily="2" charset="0"/>
              </a:rPr>
              <a:t>Le monde produit en deux jours seulement plus qu’il n’en a produit entre le début de l’humanité et 2003. </a:t>
            </a:r>
          </a:p>
        </p:txBody>
      </p:sp>
      <p:sp>
        <p:nvSpPr>
          <p:cNvPr id="2" name="Espace réservé du numéro de diapositive 1">
            <a:extLst>
              <a:ext uri="{FF2B5EF4-FFF2-40B4-BE49-F238E27FC236}">
                <a16:creationId xmlns:a16="http://schemas.microsoft.com/office/drawing/2014/main" id="{670B6B64-5EDB-4067-9B53-8DD2253772B4}"/>
              </a:ext>
            </a:extLst>
          </p:cNvPr>
          <p:cNvSpPr>
            <a:spLocks noGrp="1"/>
          </p:cNvSpPr>
          <p:nvPr>
            <p:ph type="sldNum" sz="quarter" idx="12"/>
          </p:nvPr>
        </p:nvSpPr>
        <p:spPr/>
        <p:txBody>
          <a:bodyPr/>
          <a:lstStyle/>
          <a:p>
            <a:fld id="{86A1D673-BB0B-4C5A-87D4-0375294486BD}" type="slidenum">
              <a:rPr lang="en-CA" smtClean="0"/>
              <a:t>29</a:t>
            </a:fld>
            <a:endParaRPr lang="en-CA"/>
          </a:p>
        </p:txBody>
      </p:sp>
    </p:spTree>
    <p:extLst>
      <p:ext uri="{BB962C8B-B14F-4D97-AF65-F5344CB8AC3E}">
        <p14:creationId xmlns:p14="http://schemas.microsoft.com/office/powerpoint/2010/main" val="366371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6680F1D3-7650-4307-A001-0163AD371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a:extLst>
              <a:ext uri="{FF2B5EF4-FFF2-40B4-BE49-F238E27FC236}">
                <a16:creationId xmlns:a16="http://schemas.microsoft.com/office/drawing/2014/main" id="{2B90A8AA-0AFB-4623-9563-AA71D8889DB0}"/>
              </a:ext>
            </a:extLst>
          </p:cNvPr>
          <p:cNvSpPr txBox="1"/>
          <p:nvPr/>
        </p:nvSpPr>
        <p:spPr>
          <a:xfrm>
            <a:off x="266337" y="1827115"/>
            <a:ext cx="11249197" cy="926536"/>
          </a:xfrm>
          <a:prstGeom prst="rect">
            <a:avLst/>
          </a:prstGeom>
          <a:noFill/>
        </p:spPr>
        <p:txBody>
          <a:bodyPr wrap="square" rtlCol="0">
            <a:spAutoFit/>
          </a:bodyPr>
          <a:lstStyle/>
          <a:p>
            <a:pPr algn="just">
              <a:lnSpc>
                <a:spcPct val="150000"/>
              </a:lnSpc>
            </a:pPr>
            <a:r>
              <a:rPr lang="fr-CA" sz="2000" b="1" i="1" dirty="0">
                <a:solidFill>
                  <a:schemeClr val="accent5">
                    <a:lumMod val="50000"/>
                  </a:schemeClr>
                </a:solidFill>
                <a:latin typeface="Candara" panose="020E0502030303020204" pitchFamily="34" charset="0"/>
              </a:rPr>
              <a:t>Cyber</a:t>
            </a:r>
            <a:r>
              <a:rPr lang="fr-CA" sz="2000" dirty="0">
                <a:solidFill>
                  <a:schemeClr val="accent5">
                    <a:lumMod val="50000"/>
                  </a:schemeClr>
                </a:solidFill>
                <a:latin typeface="Candara" panose="020E0502030303020204" pitchFamily="34" charset="0"/>
              </a:rPr>
              <a:t> – </a:t>
            </a:r>
          </a:p>
          <a:p>
            <a:pPr algn="just">
              <a:lnSpc>
                <a:spcPct val="150000"/>
              </a:lnSpc>
            </a:pPr>
            <a:r>
              <a:rPr lang="fr-FR" dirty="0">
                <a:latin typeface="Candara" panose="020E0502030303020204" pitchFamily="34" charset="0"/>
              </a:rPr>
              <a:t>Préfixe servant à former de très nombreux mots relatifs à l'utilisation du réseau Internet </a:t>
            </a:r>
            <a:r>
              <a:rPr lang="fr-CA" i="1" dirty="0">
                <a:latin typeface="Candara" panose="020E0502030303020204" pitchFamily="34" charset="0"/>
              </a:rPr>
              <a:t>[Larousse en ligne]</a:t>
            </a:r>
            <a:endParaRPr lang="fr-FR" i="1" dirty="0">
              <a:latin typeface="Candara" panose="020E0502030303020204" pitchFamily="34" charset="0"/>
            </a:endParaRPr>
          </a:p>
        </p:txBody>
      </p:sp>
      <p:sp>
        <p:nvSpPr>
          <p:cNvPr id="24" name="Rectangle 23">
            <a:extLst>
              <a:ext uri="{FF2B5EF4-FFF2-40B4-BE49-F238E27FC236}">
                <a16:creationId xmlns:a16="http://schemas.microsoft.com/office/drawing/2014/main" id="{D7CE7BC3-BB18-443E-B706-CA690054735A}"/>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28" name="Ellipse 27">
            <a:extLst>
              <a:ext uri="{FF2B5EF4-FFF2-40B4-BE49-F238E27FC236}">
                <a16:creationId xmlns:a16="http://schemas.microsoft.com/office/drawing/2014/main" id="{046AC7DD-77B8-4C7D-92B8-28223E159FE7}"/>
              </a:ext>
            </a:extLst>
          </p:cNvPr>
          <p:cNvSpPr/>
          <p:nvPr/>
        </p:nvSpPr>
        <p:spPr>
          <a:xfrm>
            <a:off x="203083" y="3067695"/>
            <a:ext cx="2138269" cy="2062698"/>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CA" sz="1600" b="1" i="0" u="none" strike="noStrike" kern="0" cap="none" spc="0" normalizeH="0" baseline="0" dirty="0">
                <a:ln>
                  <a:noFill/>
                </a:ln>
                <a:solidFill>
                  <a:schemeClr val="accent5">
                    <a:lumMod val="50000"/>
                  </a:schemeClr>
                </a:solidFill>
                <a:effectLst/>
                <a:uLnTx/>
                <a:uFillTx/>
                <a:latin typeface="Franklin Gothic Book" panose="020B0503020102020204"/>
                <a:ea typeface="+mn-ea"/>
                <a:cs typeface="+mn-cs"/>
              </a:rPr>
              <a:t>cyber</a:t>
            </a:r>
            <a:r>
              <a:rPr kumimoji="0" lang="fr-CA" sz="1600" b="1" i="0" u="none" strike="noStrike" kern="0" cap="none" spc="0" normalizeH="0" baseline="0" dirty="0">
                <a:ln>
                  <a:noFill/>
                </a:ln>
                <a:solidFill>
                  <a:schemeClr val="tx1"/>
                </a:solidFill>
                <a:effectLst/>
                <a:uLnTx/>
                <a:uFillTx/>
                <a:latin typeface="Franklin Gothic Book" panose="020B0503020102020204"/>
                <a:ea typeface="+mn-ea"/>
                <a:cs typeface="+mn-cs"/>
              </a:rPr>
              <a:t>attaque</a:t>
            </a:r>
          </a:p>
        </p:txBody>
      </p:sp>
      <p:sp>
        <p:nvSpPr>
          <p:cNvPr id="33" name="Ellipse 32">
            <a:extLst>
              <a:ext uri="{FF2B5EF4-FFF2-40B4-BE49-F238E27FC236}">
                <a16:creationId xmlns:a16="http://schemas.microsoft.com/office/drawing/2014/main" id="{E04C030F-DBA2-4CCA-8C11-5F74DF657C95}"/>
              </a:ext>
            </a:extLst>
          </p:cNvPr>
          <p:cNvSpPr/>
          <p:nvPr/>
        </p:nvSpPr>
        <p:spPr>
          <a:xfrm>
            <a:off x="2451124" y="3067695"/>
            <a:ext cx="2138269" cy="2119280"/>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CA" sz="1600" b="1" i="0" u="none" strike="noStrike" kern="0" cap="none" spc="0" normalizeH="0" baseline="0" dirty="0">
                <a:ln>
                  <a:noFill/>
                </a:ln>
                <a:solidFill>
                  <a:schemeClr val="accent5">
                    <a:lumMod val="50000"/>
                  </a:schemeClr>
                </a:solidFill>
                <a:effectLst/>
                <a:uLnTx/>
                <a:uFillTx/>
                <a:latin typeface="Franklin Gothic Book" panose="020B0503020102020204"/>
                <a:ea typeface="+mn-ea"/>
                <a:cs typeface="+mn-cs"/>
              </a:rPr>
              <a:t>cyber</a:t>
            </a:r>
            <a:r>
              <a:rPr kumimoji="0" lang="fr-CA" sz="1600" b="1" i="0" u="none" strike="noStrike" kern="0" cap="none" spc="0" normalizeH="0" baseline="0" dirty="0">
                <a:ln>
                  <a:noFill/>
                </a:ln>
                <a:solidFill>
                  <a:schemeClr val="tx1"/>
                </a:solidFill>
                <a:effectLst/>
                <a:uLnTx/>
                <a:uFillTx/>
                <a:latin typeface="Franklin Gothic Book" panose="020B0503020102020204"/>
                <a:ea typeface="+mn-ea"/>
                <a:cs typeface="+mn-cs"/>
              </a:rPr>
              <a:t>crime</a:t>
            </a:r>
          </a:p>
        </p:txBody>
      </p:sp>
      <p:sp>
        <p:nvSpPr>
          <p:cNvPr id="34" name="Ellipse 33">
            <a:extLst>
              <a:ext uri="{FF2B5EF4-FFF2-40B4-BE49-F238E27FC236}">
                <a16:creationId xmlns:a16="http://schemas.microsoft.com/office/drawing/2014/main" id="{DA223184-C74B-443E-9399-607332D7CD8E}"/>
              </a:ext>
            </a:extLst>
          </p:cNvPr>
          <p:cNvSpPr/>
          <p:nvPr/>
        </p:nvSpPr>
        <p:spPr>
          <a:xfrm>
            <a:off x="9544398" y="3019487"/>
            <a:ext cx="2210626" cy="2124260"/>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CA" sz="1600" b="1" i="0" u="none" strike="noStrike" kern="0" cap="none" spc="0" normalizeH="0" baseline="0" dirty="0">
                <a:ln>
                  <a:noFill/>
                </a:ln>
                <a:solidFill>
                  <a:schemeClr val="accent5">
                    <a:lumMod val="50000"/>
                  </a:schemeClr>
                </a:solidFill>
                <a:effectLst/>
                <a:uLnTx/>
                <a:uFillTx/>
                <a:latin typeface="Franklin Gothic Book" panose="020B0503020102020204"/>
                <a:ea typeface="+mn-ea"/>
                <a:cs typeface="+mn-cs"/>
              </a:rPr>
              <a:t>cyber</a:t>
            </a:r>
            <a:r>
              <a:rPr kumimoji="0" lang="fr-CA" sz="1600" b="1" i="0" u="none" strike="noStrike" kern="0" cap="none" spc="0" normalizeH="0" baseline="0" dirty="0">
                <a:ln>
                  <a:noFill/>
                </a:ln>
                <a:solidFill>
                  <a:schemeClr val="tx1"/>
                </a:solidFill>
                <a:effectLst/>
                <a:uLnTx/>
                <a:uFillTx/>
                <a:latin typeface="Franklin Gothic Book" panose="020B0503020102020204"/>
                <a:ea typeface="+mn-ea"/>
                <a:cs typeface="+mn-cs"/>
              </a:rPr>
              <a:t>police</a:t>
            </a:r>
          </a:p>
        </p:txBody>
      </p:sp>
      <p:sp>
        <p:nvSpPr>
          <p:cNvPr id="35" name="Ellipse 34">
            <a:extLst>
              <a:ext uri="{FF2B5EF4-FFF2-40B4-BE49-F238E27FC236}">
                <a16:creationId xmlns:a16="http://schemas.microsoft.com/office/drawing/2014/main" id="{5933C7E0-C4FD-4B35-A6CA-50A92EE993F0}"/>
              </a:ext>
            </a:extLst>
          </p:cNvPr>
          <p:cNvSpPr/>
          <p:nvPr/>
        </p:nvSpPr>
        <p:spPr>
          <a:xfrm>
            <a:off x="4833474" y="3024906"/>
            <a:ext cx="2210626" cy="2156402"/>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CA" sz="1400" b="1" i="0" u="none" strike="noStrike" kern="0" cap="none" spc="0" normalizeH="0" baseline="0" dirty="0">
                <a:ln>
                  <a:noFill/>
                </a:ln>
                <a:solidFill>
                  <a:schemeClr val="accent5">
                    <a:lumMod val="50000"/>
                  </a:schemeClr>
                </a:solidFill>
                <a:effectLst/>
                <a:uLnTx/>
                <a:uFillTx/>
                <a:latin typeface="Franklin Gothic Book" panose="020B0503020102020204"/>
                <a:ea typeface="+mn-ea"/>
                <a:cs typeface="+mn-cs"/>
              </a:rPr>
              <a:t>cyber</a:t>
            </a:r>
            <a:r>
              <a:rPr kumimoji="0" lang="fr-CA" sz="1400" b="1" i="0" u="none" strike="noStrike" kern="0" cap="none" spc="0" normalizeH="0" baseline="0" dirty="0">
                <a:ln>
                  <a:noFill/>
                </a:ln>
                <a:solidFill>
                  <a:schemeClr val="tx1"/>
                </a:solidFill>
                <a:effectLst/>
                <a:uLnTx/>
                <a:uFillTx/>
                <a:latin typeface="Franklin Gothic Book" panose="020B0503020102020204"/>
                <a:ea typeface="+mn-ea"/>
                <a:cs typeface="+mn-cs"/>
              </a:rPr>
              <a:t>dépendance</a:t>
            </a:r>
          </a:p>
        </p:txBody>
      </p:sp>
      <p:sp>
        <p:nvSpPr>
          <p:cNvPr id="39" name="Ellipse 38">
            <a:extLst>
              <a:ext uri="{FF2B5EF4-FFF2-40B4-BE49-F238E27FC236}">
                <a16:creationId xmlns:a16="http://schemas.microsoft.com/office/drawing/2014/main" id="{754EE5D1-B1D7-4BE3-8E28-6A37ADA32E73}"/>
              </a:ext>
            </a:extLst>
          </p:cNvPr>
          <p:cNvSpPr/>
          <p:nvPr/>
        </p:nvSpPr>
        <p:spPr>
          <a:xfrm>
            <a:off x="7089691" y="3067695"/>
            <a:ext cx="2210626" cy="2156402"/>
          </a:xfrm>
          <a:prstGeom prst="ellipse">
            <a:avLst/>
          </a:prstGeom>
          <a:gradFill flip="none" rotWithShape="1">
            <a:gsLst>
              <a:gs pos="0">
                <a:srgbClr val="FF0000"/>
              </a:gs>
              <a:gs pos="10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2400000" scaled="0"/>
            <a:tileRect/>
          </a:gra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CA" sz="1400" b="1" i="0" u="none" strike="noStrike" kern="0" cap="none" spc="0" normalizeH="0" baseline="0" dirty="0">
                <a:ln>
                  <a:noFill/>
                </a:ln>
                <a:solidFill>
                  <a:schemeClr val="accent5">
                    <a:lumMod val="50000"/>
                  </a:schemeClr>
                </a:solidFill>
                <a:effectLst/>
                <a:uLnTx/>
                <a:uFillTx/>
                <a:latin typeface="Franklin Gothic Book" panose="020B0503020102020204"/>
                <a:ea typeface="+mn-ea"/>
                <a:cs typeface="+mn-cs"/>
              </a:rPr>
              <a:t>cyber</a:t>
            </a:r>
            <a:r>
              <a:rPr kumimoji="0" lang="fr-CA" sz="1400" b="1" i="0" u="none" strike="noStrike" kern="0" cap="none" spc="0" normalizeH="0" baseline="0" dirty="0">
                <a:ln>
                  <a:noFill/>
                </a:ln>
                <a:solidFill>
                  <a:schemeClr val="tx1"/>
                </a:solidFill>
                <a:effectLst/>
                <a:uLnTx/>
                <a:uFillTx/>
                <a:latin typeface="Franklin Gothic Book" panose="020B0503020102020204"/>
                <a:ea typeface="+mn-ea"/>
                <a:cs typeface="+mn-cs"/>
              </a:rPr>
              <a:t>harcèlement</a:t>
            </a:r>
          </a:p>
        </p:txBody>
      </p:sp>
      <p:sp>
        <p:nvSpPr>
          <p:cNvPr id="40" name="ZoneTexte 39">
            <a:extLst>
              <a:ext uri="{FF2B5EF4-FFF2-40B4-BE49-F238E27FC236}">
                <a16:creationId xmlns:a16="http://schemas.microsoft.com/office/drawing/2014/main" id="{F07A9782-40BE-4E9F-B302-1599C54407C0}"/>
              </a:ext>
            </a:extLst>
          </p:cNvPr>
          <p:cNvSpPr txBox="1"/>
          <p:nvPr/>
        </p:nvSpPr>
        <p:spPr>
          <a:xfrm>
            <a:off x="266337" y="5230203"/>
            <a:ext cx="11403552" cy="1342034"/>
          </a:xfrm>
          <a:prstGeom prst="rect">
            <a:avLst/>
          </a:prstGeom>
          <a:noFill/>
        </p:spPr>
        <p:txBody>
          <a:bodyPr wrap="square" rtlCol="0">
            <a:spAutoFit/>
          </a:bodyPr>
          <a:lstStyle/>
          <a:p>
            <a:pPr algn="just">
              <a:lnSpc>
                <a:spcPct val="150000"/>
              </a:lnSpc>
            </a:pPr>
            <a:r>
              <a:rPr lang="fr-CA" sz="2000" b="1" i="1" dirty="0">
                <a:solidFill>
                  <a:srgbClr val="FF0000"/>
                </a:solidFill>
                <a:latin typeface="Candara" panose="020E0502030303020204" pitchFamily="34" charset="0"/>
              </a:rPr>
              <a:t>Sécurité</a:t>
            </a:r>
            <a:r>
              <a:rPr lang="fr-CA" sz="2000" dirty="0">
                <a:solidFill>
                  <a:srgbClr val="FF0000"/>
                </a:solidFill>
                <a:latin typeface="Candara" panose="020E0502030303020204" pitchFamily="34" charset="0"/>
              </a:rPr>
              <a:t> – </a:t>
            </a:r>
          </a:p>
          <a:p>
            <a:pPr algn="just">
              <a:lnSpc>
                <a:spcPct val="150000"/>
              </a:lnSpc>
            </a:pPr>
            <a:r>
              <a:rPr lang="fr-FR" dirty="0">
                <a:latin typeface="Candara" panose="020E0502030303020204" pitchFamily="34" charset="0"/>
              </a:rPr>
              <a:t>Situation dans laquelle quelqu'un, quelque chose n'est exposé à aucun </a:t>
            </a:r>
            <a:r>
              <a:rPr lang="fr-FR" b="1" dirty="0">
                <a:solidFill>
                  <a:srgbClr val="FF0000"/>
                </a:solidFill>
                <a:latin typeface="Candara" panose="020E0502030303020204" pitchFamily="34" charset="0"/>
              </a:rPr>
              <a:t>danger</a:t>
            </a:r>
            <a:r>
              <a:rPr lang="fr-FR" dirty="0">
                <a:latin typeface="Candara" panose="020E0502030303020204" pitchFamily="34" charset="0"/>
              </a:rPr>
              <a:t>, à aucun </a:t>
            </a:r>
            <a:r>
              <a:rPr lang="fr-FR" b="1" dirty="0">
                <a:solidFill>
                  <a:srgbClr val="FF0000"/>
                </a:solidFill>
                <a:latin typeface="Candara" panose="020E0502030303020204" pitchFamily="34" charset="0"/>
              </a:rPr>
              <a:t>risque</a:t>
            </a:r>
            <a:r>
              <a:rPr lang="fr-FR" dirty="0">
                <a:latin typeface="Candara" panose="020E0502030303020204" pitchFamily="34" charset="0"/>
              </a:rPr>
              <a:t>, en particulier </a:t>
            </a:r>
            <a:r>
              <a:rPr lang="fr-FR" b="1" dirty="0">
                <a:solidFill>
                  <a:srgbClr val="FF0000"/>
                </a:solidFill>
                <a:latin typeface="Candara" panose="020E0502030303020204" pitchFamily="34" charset="0"/>
              </a:rPr>
              <a:t>d'agression physique</a:t>
            </a:r>
            <a:r>
              <a:rPr lang="fr-FR" dirty="0">
                <a:latin typeface="Candara" panose="020E0502030303020204" pitchFamily="34" charset="0"/>
              </a:rPr>
              <a:t>, </a:t>
            </a:r>
            <a:r>
              <a:rPr lang="fr-FR" b="1" dirty="0">
                <a:solidFill>
                  <a:srgbClr val="FF0000"/>
                </a:solidFill>
                <a:latin typeface="Candara" panose="020E0502030303020204" pitchFamily="34" charset="0"/>
              </a:rPr>
              <a:t>d'accidents</a:t>
            </a:r>
            <a:r>
              <a:rPr lang="fr-FR" dirty="0">
                <a:latin typeface="Candara" panose="020E0502030303020204" pitchFamily="34" charset="0"/>
              </a:rPr>
              <a:t>, de </a:t>
            </a:r>
            <a:r>
              <a:rPr lang="fr-FR" b="1" dirty="0">
                <a:solidFill>
                  <a:srgbClr val="FF0000"/>
                </a:solidFill>
                <a:latin typeface="Candara" panose="020E0502030303020204" pitchFamily="34" charset="0"/>
              </a:rPr>
              <a:t>vol</a:t>
            </a:r>
            <a:r>
              <a:rPr lang="fr-FR" dirty="0">
                <a:latin typeface="Candara" panose="020E0502030303020204" pitchFamily="34" charset="0"/>
              </a:rPr>
              <a:t>, de </a:t>
            </a:r>
            <a:r>
              <a:rPr lang="fr-FR" b="1" dirty="0">
                <a:solidFill>
                  <a:srgbClr val="FF0000"/>
                </a:solidFill>
                <a:latin typeface="Candara" panose="020E0502030303020204" pitchFamily="34" charset="0"/>
              </a:rPr>
              <a:t>détérioration</a:t>
            </a:r>
            <a:r>
              <a:rPr lang="fr-FR" b="1" dirty="0">
                <a:latin typeface="Candara" panose="020E0502030303020204" pitchFamily="34" charset="0"/>
              </a:rPr>
              <a:t> </a:t>
            </a:r>
            <a:r>
              <a:rPr lang="fr-CA" i="1" dirty="0">
                <a:latin typeface="Candara" panose="020E0502030303020204" pitchFamily="34" charset="0"/>
              </a:rPr>
              <a:t>[Larousse en ligne]</a:t>
            </a:r>
            <a:endParaRPr lang="fr-FR" i="1" dirty="0">
              <a:latin typeface="Candara" panose="020E0502030303020204" pitchFamily="34" charset="0"/>
            </a:endParaRPr>
          </a:p>
        </p:txBody>
      </p:sp>
      <p:sp>
        <p:nvSpPr>
          <p:cNvPr id="42" name="Espace réservé du numéro de diapositive 41">
            <a:extLst>
              <a:ext uri="{FF2B5EF4-FFF2-40B4-BE49-F238E27FC236}">
                <a16:creationId xmlns:a16="http://schemas.microsoft.com/office/drawing/2014/main" id="{7E24E177-E1BE-4E6D-B874-A53BB468B867}"/>
              </a:ext>
            </a:extLst>
          </p:cNvPr>
          <p:cNvSpPr>
            <a:spLocks noGrp="1"/>
          </p:cNvSpPr>
          <p:nvPr>
            <p:ph type="sldNum" sz="quarter" idx="12"/>
          </p:nvPr>
        </p:nvSpPr>
        <p:spPr/>
        <p:txBody>
          <a:bodyPr/>
          <a:lstStyle/>
          <a:p>
            <a:fld id="{86A1D673-BB0B-4C5A-87D4-0375294486BD}" type="slidenum">
              <a:rPr lang="en-CA" smtClean="0"/>
              <a:t>3</a:t>
            </a:fld>
            <a:endParaRPr lang="en-CA"/>
          </a:p>
        </p:txBody>
      </p:sp>
      <p:sp>
        <p:nvSpPr>
          <p:cNvPr id="45" name="ZoneTexte 44">
            <a:extLst>
              <a:ext uri="{FF2B5EF4-FFF2-40B4-BE49-F238E27FC236}">
                <a16:creationId xmlns:a16="http://schemas.microsoft.com/office/drawing/2014/main" id="{0A934B0D-7E9D-48EF-9269-05E7DB7D35FD}"/>
              </a:ext>
            </a:extLst>
          </p:cNvPr>
          <p:cNvSpPr txBox="1"/>
          <p:nvPr/>
        </p:nvSpPr>
        <p:spPr>
          <a:xfrm>
            <a:off x="240791" y="1067076"/>
            <a:ext cx="4348602"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Définition</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1979303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58A0AD-7350-401F-8DB7-491480C92308}"/>
              </a:ext>
            </a:extLst>
          </p:cNvPr>
          <p:cNvSpPr/>
          <p:nvPr/>
        </p:nvSpPr>
        <p:spPr>
          <a:xfrm>
            <a:off x="685800" y="0"/>
            <a:ext cx="115062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Défis et tendances </a:t>
            </a:r>
          </a:p>
        </p:txBody>
      </p:sp>
      <p:sp>
        <p:nvSpPr>
          <p:cNvPr id="47" name="Rectangle : coins arrondis 46">
            <a:extLst>
              <a:ext uri="{FF2B5EF4-FFF2-40B4-BE49-F238E27FC236}">
                <a16:creationId xmlns:a16="http://schemas.microsoft.com/office/drawing/2014/main" id="{305A1082-FAF3-4036-B614-B3868532570E}"/>
              </a:ext>
            </a:extLst>
          </p:cNvPr>
          <p:cNvSpPr/>
          <p:nvPr/>
        </p:nvSpPr>
        <p:spPr>
          <a:xfrm>
            <a:off x="250211" y="5087690"/>
            <a:ext cx="11472673" cy="1610065"/>
          </a:xfrm>
          <a:prstGeom prst="roundRect">
            <a:avLst/>
          </a:prstGeom>
          <a:solidFill>
            <a:schemeClr val="accent6">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Rectangle : coins arrondis 64">
            <a:extLst>
              <a:ext uri="{FF2B5EF4-FFF2-40B4-BE49-F238E27FC236}">
                <a16:creationId xmlns:a16="http://schemas.microsoft.com/office/drawing/2014/main" id="{BE66C884-0DA1-4F2C-8E6D-F48BCF1CB9FD}"/>
              </a:ext>
            </a:extLst>
          </p:cNvPr>
          <p:cNvSpPr/>
          <p:nvPr/>
        </p:nvSpPr>
        <p:spPr>
          <a:xfrm>
            <a:off x="250212" y="1497943"/>
            <a:ext cx="11472673" cy="307926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7" name="Image 66">
            <a:extLst>
              <a:ext uri="{FF2B5EF4-FFF2-40B4-BE49-F238E27FC236}">
                <a16:creationId xmlns:a16="http://schemas.microsoft.com/office/drawing/2014/main" id="{7B532BBE-33C8-4134-ABF8-43F88C0B4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992" y="2298599"/>
            <a:ext cx="1244492" cy="1244492"/>
          </a:xfrm>
          <a:prstGeom prst="rect">
            <a:avLst/>
          </a:prstGeom>
        </p:spPr>
      </p:pic>
      <p:pic>
        <p:nvPicPr>
          <p:cNvPr id="68" name="Image 67">
            <a:extLst>
              <a:ext uri="{FF2B5EF4-FFF2-40B4-BE49-F238E27FC236}">
                <a16:creationId xmlns:a16="http://schemas.microsoft.com/office/drawing/2014/main" id="{D755CEA2-147E-47D5-95F8-B54E1B6091B9}"/>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2896" y="2383238"/>
            <a:ext cx="1219088" cy="1219088"/>
          </a:xfrm>
          <a:prstGeom prst="rect">
            <a:avLst/>
          </a:prstGeom>
        </p:spPr>
      </p:pic>
      <p:pic>
        <p:nvPicPr>
          <p:cNvPr id="69" name="Image 68">
            <a:extLst>
              <a:ext uri="{FF2B5EF4-FFF2-40B4-BE49-F238E27FC236}">
                <a16:creationId xmlns:a16="http://schemas.microsoft.com/office/drawing/2014/main" id="{E6D9B1EB-767F-492E-908A-0F637FC01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776" y="2343750"/>
            <a:ext cx="1227635" cy="1227635"/>
          </a:xfrm>
          <a:prstGeom prst="rect">
            <a:avLst/>
          </a:prstGeom>
        </p:spPr>
      </p:pic>
      <p:pic>
        <p:nvPicPr>
          <p:cNvPr id="70" name="Image 69">
            <a:extLst>
              <a:ext uri="{FF2B5EF4-FFF2-40B4-BE49-F238E27FC236}">
                <a16:creationId xmlns:a16="http://schemas.microsoft.com/office/drawing/2014/main" id="{79CCB761-EE16-4D89-8599-073CD8401C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8435" y="2431252"/>
            <a:ext cx="1227635" cy="1227635"/>
          </a:xfrm>
          <a:prstGeom prst="rect">
            <a:avLst/>
          </a:prstGeom>
        </p:spPr>
      </p:pic>
      <p:sp>
        <p:nvSpPr>
          <p:cNvPr id="71" name="Rectangle : carré corné 70">
            <a:extLst>
              <a:ext uri="{FF2B5EF4-FFF2-40B4-BE49-F238E27FC236}">
                <a16:creationId xmlns:a16="http://schemas.microsoft.com/office/drawing/2014/main" id="{C3ABBC3F-7C7F-4A3A-B6E1-EB345EE697AD}"/>
              </a:ext>
            </a:extLst>
          </p:cNvPr>
          <p:cNvSpPr/>
          <p:nvPr/>
        </p:nvSpPr>
        <p:spPr>
          <a:xfrm rot="10800000" flipH="1">
            <a:off x="1919963" y="3083004"/>
            <a:ext cx="676133" cy="857362"/>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72" name="Rectangle : carré corné 71">
            <a:extLst>
              <a:ext uri="{FF2B5EF4-FFF2-40B4-BE49-F238E27FC236}">
                <a16:creationId xmlns:a16="http://schemas.microsoft.com/office/drawing/2014/main" id="{F76B8BCB-B634-4CFF-B4A2-E9E2E4911CCD}"/>
              </a:ext>
            </a:extLst>
          </p:cNvPr>
          <p:cNvSpPr/>
          <p:nvPr/>
        </p:nvSpPr>
        <p:spPr>
          <a:xfrm rot="10800000" flipH="1">
            <a:off x="2072363" y="3235404"/>
            <a:ext cx="676133" cy="857362"/>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73" name="Rectangle : carré corné 72">
            <a:extLst>
              <a:ext uri="{FF2B5EF4-FFF2-40B4-BE49-F238E27FC236}">
                <a16:creationId xmlns:a16="http://schemas.microsoft.com/office/drawing/2014/main" id="{DA95A7FD-0EEA-4ECA-9D61-69F3AF1B949F}"/>
              </a:ext>
            </a:extLst>
          </p:cNvPr>
          <p:cNvSpPr/>
          <p:nvPr/>
        </p:nvSpPr>
        <p:spPr>
          <a:xfrm rot="10800000" flipH="1">
            <a:off x="2224763" y="3387804"/>
            <a:ext cx="676133" cy="857362"/>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74" name="Rectangle : carré corné 73">
            <a:extLst>
              <a:ext uri="{FF2B5EF4-FFF2-40B4-BE49-F238E27FC236}">
                <a16:creationId xmlns:a16="http://schemas.microsoft.com/office/drawing/2014/main" id="{394FCD22-6F92-4527-BF15-0DB6EAD660A7}"/>
              </a:ext>
            </a:extLst>
          </p:cNvPr>
          <p:cNvSpPr/>
          <p:nvPr/>
        </p:nvSpPr>
        <p:spPr>
          <a:xfrm rot="10800000" flipH="1">
            <a:off x="1901109" y="1533417"/>
            <a:ext cx="676133" cy="857362"/>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75" name="Rectangle : carré corné 74">
            <a:extLst>
              <a:ext uri="{FF2B5EF4-FFF2-40B4-BE49-F238E27FC236}">
                <a16:creationId xmlns:a16="http://schemas.microsoft.com/office/drawing/2014/main" id="{E4F24C51-B84E-4AA0-8808-BC60A47308FD}"/>
              </a:ext>
            </a:extLst>
          </p:cNvPr>
          <p:cNvSpPr/>
          <p:nvPr/>
        </p:nvSpPr>
        <p:spPr>
          <a:xfrm rot="10800000" flipH="1">
            <a:off x="2053509" y="1685817"/>
            <a:ext cx="676133" cy="857362"/>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76" name="Rectangle : carré corné 75">
            <a:extLst>
              <a:ext uri="{FF2B5EF4-FFF2-40B4-BE49-F238E27FC236}">
                <a16:creationId xmlns:a16="http://schemas.microsoft.com/office/drawing/2014/main" id="{6A349019-1D11-41C1-A9AA-6B3AB9F105B6}"/>
              </a:ext>
            </a:extLst>
          </p:cNvPr>
          <p:cNvSpPr/>
          <p:nvPr/>
        </p:nvSpPr>
        <p:spPr>
          <a:xfrm rot="10800000" flipH="1">
            <a:off x="2205909" y="1838217"/>
            <a:ext cx="676133" cy="857362"/>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77" name="ZoneTexte 76">
            <a:extLst>
              <a:ext uri="{FF2B5EF4-FFF2-40B4-BE49-F238E27FC236}">
                <a16:creationId xmlns:a16="http://schemas.microsoft.com/office/drawing/2014/main" id="{385D9AAF-E7DA-4567-9081-C60FBF1F83EB}"/>
              </a:ext>
            </a:extLst>
          </p:cNvPr>
          <p:cNvSpPr txBox="1"/>
          <p:nvPr/>
        </p:nvSpPr>
        <p:spPr>
          <a:xfrm>
            <a:off x="923933" y="2687982"/>
            <a:ext cx="3240084" cy="369332"/>
          </a:xfrm>
          <a:prstGeom prst="rect">
            <a:avLst/>
          </a:prstGeom>
          <a:noFill/>
        </p:spPr>
        <p:txBody>
          <a:bodyPr wrap="square">
            <a:spAutoFit/>
          </a:bodyPr>
          <a:lstStyle/>
          <a:p>
            <a:r>
              <a:rPr lang="fr-CA" sz="1800" dirty="0">
                <a:solidFill>
                  <a:srgbClr val="002060"/>
                </a:solidFill>
                <a:latin typeface="Candara" panose="020E0502030303020204" pitchFamily="34" charset="0"/>
              </a:rPr>
              <a:t>Logiciel bénigne exécutable</a:t>
            </a:r>
            <a:endParaRPr lang="en-CA" dirty="0"/>
          </a:p>
        </p:txBody>
      </p:sp>
      <p:sp>
        <p:nvSpPr>
          <p:cNvPr id="78" name="ZoneTexte 77">
            <a:extLst>
              <a:ext uri="{FF2B5EF4-FFF2-40B4-BE49-F238E27FC236}">
                <a16:creationId xmlns:a16="http://schemas.microsoft.com/office/drawing/2014/main" id="{1BFAA467-B179-4C1A-AAA3-0103E6FFEAE6}"/>
              </a:ext>
            </a:extLst>
          </p:cNvPr>
          <p:cNvSpPr txBox="1"/>
          <p:nvPr/>
        </p:nvSpPr>
        <p:spPr>
          <a:xfrm>
            <a:off x="923933" y="4181635"/>
            <a:ext cx="3240083" cy="369332"/>
          </a:xfrm>
          <a:prstGeom prst="rect">
            <a:avLst/>
          </a:prstGeom>
          <a:noFill/>
        </p:spPr>
        <p:txBody>
          <a:bodyPr wrap="square">
            <a:spAutoFit/>
          </a:bodyPr>
          <a:lstStyle/>
          <a:p>
            <a:r>
              <a:rPr lang="fr-CA" sz="1800" dirty="0">
                <a:solidFill>
                  <a:srgbClr val="002060"/>
                </a:solidFill>
                <a:latin typeface="Candara" panose="020E0502030303020204" pitchFamily="34" charset="0"/>
              </a:rPr>
              <a:t>Logiciel malicieux exécutable</a:t>
            </a:r>
            <a:endParaRPr lang="en-CA" dirty="0"/>
          </a:p>
        </p:txBody>
      </p:sp>
      <p:sp>
        <p:nvSpPr>
          <p:cNvPr id="79" name="ZoneTexte 78">
            <a:extLst>
              <a:ext uri="{FF2B5EF4-FFF2-40B4-BE49-F238E27FC236}">
                <a16:creationId xmlns:a16="http://schemas.microsoft.com/office/drawing/2014/main" id="{BD681771-DF01-4B79-9A8A-78E4A5E54E62}"/>
              </a:ext>
            </a:extLst>
          </p:cNvPr>
          <p:cNvSpPr txBox="1"/>
          <p:nvPr/>
        </p:nvSpPr>
        <p:spPr>
          <a:xfrm>
            <a:off x="5311881" y="3730560"/>
            <a:ext cx="1620042" cy="369332"/>
          </a:xfrm>
          <a:prstGeom prst="rect">
            <a:avLst/>
          </a:prstGeom>
          <a:noFill/>
        </p:spPr>
        <p:txBody>
          <a:bodyPr wrap="square">
            <a:spAutoFit/>
          </a:bodyPr>
          <a:lstStyle/>
          <a:p>
            <a:r>
              <a:rPr lang="fr-CA" dirty="0">
                <a:solidFill>
                  <a:srgbClr val="002060"/>
                </a:solidFill>
                <a:latin typeface="Candara" panose="020E0502030303020204" pitchFamily="34" charset="0"/>
              </a:rPr>
              <a:t>E</a:t>
            </a:r>
            <a:r>
              <a:rPr lang="fr-CA" sz="1800" dirty="0">
                <a:solidFill>
                  <a:srgbClr val="002060"/>
                </a:solidFill>
                <a:latin typeface="Candara" panose="020E0502030303020204" pitchFamily="34" charset="0"/>
              </a:rPr>
              <a:t>ntraînement</a:t>
            </a:r>
            <a:endParaRPr lang="en-CA" dirty="0"/>
          </a:p>
        </p:txBody>
      </p:sp>
      <p:sp>
        <p:nvSpPr>
          <p:cNvPr id="80" name="ZoneTexte 79">
            <a:extLst>
              <a:ext uri="{FF2B5EF4-FFF2-40B4-BE49-F238E27FC236}">
                <a16:creationId xmlns:a16="http://schemas.microsoft.com/office/drawing/2014/main" id="{082AEA41-BA8D-45DA-871E-9D2122A14E49}"/>
              </a:ext>
            </a:extLst>
          </p:cNvPr>
          <p:cNvSpPr txBox="1"/>
          <p:nvPr/>
        </p:nvSpPr>
        <p:spPr>
          <a:xfrm>
            <a:off x="8634367" y="3718250"/>
            <a:ext cx="1925087" cy="369332"/>
          </a:xfrm>
          <a:prstGeom prst="rect">
            <a:avLst/>
          </a:prstGeom>
          <a:noFill/>
        </p:spPr>
        <p:txBody>
          <a:bodyPr wrap="square">
            <a:spAutoFit/>
          </a:bodyPr>
          <a:lstStyle/>
          <a:p>
            <a:r>
              <a:rPr lang="fr-CA" b="1" dirty="0">
                <a:solidFill>
                  <a:schemeClr val="accent6">
                    <a:lumMod val="75000"/>
                  </a:schemeClr>
                </a:solidFill>
                <a:latin typeface="Candara" panose="020E0502030303020204" pitchFamily="34" charset="0"/>
              </a:rPr>
              <a:t>Modèle prédictif </a:t>
            </a:r>
            <a:endParaRPr lang="en-CA" b="1" dirty="0">
              <a:solidFill>
                <a:schemeClr val="accent6">
                  <a:lumMod val="75000"/>
                </a:schemeClr>
              </a:solidFill>
            </a:endParaRPr>
          </a:p>
        </p:txBody>
      </p:sp>
      <p:sp>
        <p:nvSpPr>
          <p:cNvPr id="81" name="ZoneTexte 80">
            <a:extLst>
              <a:ext uri="{FF2B5EF4-FFF2-40B4-BE49-F238E27FC236}">
                <a16:creationId xmlns:a16="http://schemas.microsoft.com/office/drawing/2014/main" id="{3D115DFB-7A73-45F2-B5DA-D18AFC8BE92C}"/>
              </a:ext>
            </a:extLst>
          </p:cNvPr>
          <p:cNvSpPr txBox="1"/>
          <p:nvPr/>
        </p:nvSpPr>
        <p:spPr>
          <a:xfrm>
            <a:off x="664545" y="1149487"/>
            <a:ext cx="2882864" cy="369332"/>
          </a:xfrm>
          <a:prstGeom prst="rect">
            <a:avLst/>
          </a:prstGeom>
          <a:solidFill>
            <a:srgbClr val="C00000"/>
          </a:solidFill>
        </p:spPr>
        <p:txBody>
          <a:bodyPr wrap="square">
            <a:spAutoFit/>
          </a:bodyPr>
          <a:lstStyle/>
          <a:p>
            <a:r>
              <a:rPr lang="fr-CA" b="1" dirty="0">
                <a:solidFill>
                  <a:schemeClr val="bg1"/>
                </a:solidFill>
                <a:latin typeface="Candara" panose="020E0502030303020204" pitchFamily="34" charset="0"/>
              </a:rPr>
              <a:t>Phase d’e</a:t>
            </a:r>
            <a:r>
              <a:rPr lang="fr-CA" sz="1800" b="1" dirty="0">
                <a:solidFill>
                  <a:schemeClr val="bg1"/>
                </a:solidFill>
                <a:latin typeface="Candara" panose="020E0502030303020204" pitchFamily="34" charset="0"/>
              </a:rPr>
              <a:t>ntraînement</a:t>
            </a:r>
            <a:endParaRPr lang="en-CA" b="1" dirty="0">
              <a:solidFill>
                <a:schemeClr val="bg1"/>
              </a:solidFill>
            </a:endParaRPr>
          </a:p>
        </p:txBody>
      </p:sp>
      <p:pic>
        <p:nvPicPr>
          <p:cNvPr id="82" name="Image 81">
            <a:extLst>
              <a:ext uri="{FF2B5EF4-FFF2-40B4-BE49-F238E27FC236}">
                <a16:creationId xmlns:a16="http://schemas.microsoft.com/office/drawing/2014/main" id="{5FE0BBAA-1040-4714-917A-1E218FC4E5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459" y="1775165"/>
            <a:ext cx="781536" cy="781536"/>
          </a:xfrm>
          <a:prstGeom prst="rect">
            <a:avLst/>
          </a:prstGeom>
        </p:spPr>
      </p:pic>
      <p:sp>
        <p:nvSpPr>
          <p:cNvPr id="83" name="Espace réservé du numéro de diapositive 3">
            <a:extLst>
              <a:ext uri="{FF2B5EF4-FFF2-40B4-BE49-F238E27FC236}">
                <a16:creationId xmlns:a16="http://schemas.microsoft.com/office/drawing/2014/main" id="{55DE4BE6-DEAD-416D-8ADA-2817D0F99989}"/>
              </a:ext>
            </a:extLst>
          </p:cNvPr>
          <p:cNvSpPr>
            <a:spLocks noGrp="1"/>
          </p:cNvSpPr>
          <p:nvPr>
            <p:ph type="sldNum" sz="quarter" idx="12"/>
          </p:nvPr>
        </p:nvSpPr>
        <p:spPr>
          <a:xfrm>
            <a:off x="8610600" y="6356350"/>
            <a:ext cx="2743200" cy="365125"/>
          </a:xfrm>
        </p:spPr>
        <p:txBody>
          <a:bodyPr/>
          <a:lstStyle/>
          <a:p>
            <a:fld id="{86A1D673-BB0B-4C5A-87D4-0375294486BD}" type="slidenum">
              <a:rPr lang="en-CA" smtClean="0"/>
              <a:t>30</a:t>
            </a:fld>
            <a:endParaRPr lang="en-CA"/>
          </a:p>
        </p:txBody>
      </p:sp>
      <p:pic>
        <p:nvPicPr>
          <p:cNvPr id="84" name="Image 83">
            <a:extLst>
              <a:ext uri="{FF2B5EF4-FFF2-40B4-BE49-F238E27FC236}">
                <a16:creationId xmlns:a16="http://schemas.microsoft.com/office/drawing/2014/main" id="{DD4E17AF-E64A-4E95-A55E-666EE5A555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1327" y="5128715"/>
            <a:ext cx="1227635" cy="1227635"/>
          </a:xfrm>
          <a:prstGeom prst="rect">
            <a:avLst/>
          </a:prstGeom>
        </p:spPr>
      </p:pic>
      <p:pic>
        <p:nvPicPr>
          <p:cNvPr id="85" name="Image 84">
            <a:extLst>
              <a:ext uri="{FF2B5EF4-FFF2-40B4-BE49-F238E27FC236}">
                <a16:creationId xmlns:a16="http://schemas.microsoft.com/office/drawing/2014/main" id="{DF287C80-7850-4157-8456-A94995B3D4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8435" y="5178818"/>
            <a:ext cx="1227635" cy="1227635"/>
          </a:xfrm>
          <a:prstGeom prst="rect">
            <a:avLst/>
          </a:prstGeom>
        </p:spPr>
      </p:pic>
      <p:sp>
        <p:nvSpPr>
          <p:cNvPr id="86" name="Rectangle : coins arrondis 85">
            <a:extLst>
              <a:ext uri="{FF2B5EF4-FFF2-40B4-BE49-F238E27FC236}">
                <a16:creationId xmlns:a16="http://schemas.microsoft.com/office/drawing/2014/main" id="{0153F49F-2FBD-40F7-A660-22F20D72F2DE}"/>
              </a:ext>
            </a:extLst>
          </p:cNvPr>
          <p:cNvSpPr/>
          <p:nvPr/>
        </p:nvSpPr>
        <p:spPr>
          <a:xfrm>
            <a:off x="8919076" y="5315877"/>
            <a:ext cx="2743199" cy="877746"/>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sz="2400" dirty="0">
                <a:solidFill>
                  <a:srgbClr val="002060"/>
                </a:solidFill>
                <a:highlight>
                  <a:srgbClr val="00FF00"/>
                </a:highlight>
                <a:latin typeface="Candara" panose="020E0502030303020204" pitchFamily="34" charset="0"/>
              </a:rPr>
              <a:t>Bénigne</a:t>
            </a:r>
            <a:r>
              <a:rPr lang="fr-CA" sz="2400" b="1" dirty="0">
                <a:solidFill>
                  <a:srgbClr val="92D050"/>
                </a:solidFill>
                <a:latin typeface="Candara" panose="020E0502030303020204" pitchFamily="34" charset="0"/>
              </a:rPr>
              <a:t> </a:t>
            </a:r>
            <a:r>
              <a:rPr lang="fr-CA" sz="2000" dirty="0">
                <a:latin typeface="Candara" panose="020E0502030303020204" pitchFamily="34" charset="0"/>
              </a:rPr>
              <a:t>/ </a:t>
            </a:r>
            <a:r>
              <a:rPr lang="fr-CA" sz="2400" dirty="0">
                <a:solidFill>
                  <a:schemeClr val="bg1"/>
                </a:solidFill>
                <a:highlight>
                  <a:srgbClr val="FF0000"/>
                </a:highlight>
                <a:latin typeface="Candara" panose="020E0502030303020204" pitchFamily="34" charset="0"/>
              </a:rPr>
              <a:t>Malicieux</a:t>
            </a:r>
            <a:endParaRPr lang="en-CA" sz="2400" dirty="0">
              <a:solidFill>
                <a:schemeClr val="bg1"/>
              </a:solidFill>
              <a:highlight>
                <a:srgbClr val="FF0000"/>
              </a:highlight>
              <a:latin typeface="Candara" panose="020E0502030303020204" pitchFamily="34" charset="0"/>
            </a:endParaRPr>
          </a:p>
        </p:txBody>
      </p:sp>
      <p:sp>
        <p:nvSpPr>
          <p:cNvPr id="87" name="Rectangle : carré corné 86">
            <a:extLst>
              <a:ext uri="{FF2B5EF4-FFF2-40B4-BE49-F238E27FC236}">
                <a16:creationId xmlns:a16="http://schemas.microsoft.com/office/drawing/2014/main" id="{1EF9D9E6-6C8E-4461-B7AE-E51EC4BACE99}"/>
              </a:ext>
            </a:extLst>
          </p:cNvPr>
          <p:cNvSpPr/>
          <p:nvPr/>
        </p:nvSpPr>
        <p:spPr>
          <a:xfrm rot="10800000" flipH="1">
            <a:off x="2004962" y="5150193"/>
            <a:ext cx="676133" cy="857362"/>
          </a:xfrm>
          <a:prstGeom prst="foldedCorner">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88" name="Rectangle : carré corné 87">
            <a:extLst>
              <a:ext uri="{FF2B5EF4-FFF2-40B4-BE49-F238E27FC236}">
                <a16:creationId xmlns:a16="http://schemas.microsoft.com/office/drawing/2014/main" id="{96AB3008-9629-4C60-AE69-4800527EE8C0}"/>
              </a:ext>
            </a:extLst>
          </p:cNvPr>
          <p:cNvSpPr/>
          <p:nvPr/>
        </p:nvSpPr>
        <p:spPr>
          <a:xfrm rot="10800000" flipH="1">
            <a:off x="2157362" y="5302593"/>
            <a:ext cx="676133" cy="857362"/>
          </a:xfrm>
          <a:prstGeom prst="foldedCorner">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89" name="Rectangle : carré corné 88">
            <a:extLst>
              <a:ext uri="{FF2B5EF4-FFF2-40B4-BE49-F238E27FC236}">
                <a16:creationId xmlns:a16="http://schemas.microsoft.com/office/drawing/2014/main" id="{34FBF4A0-2685-4486-8B67-413BDBFD143F}"/>
              </a:ext>
            </a:extLst>
          </p:cNvPr>
          <p:cNvSpPr/>
          <p:nvPr/>
        </p:nvSpPr>
        <p:spPr>
          <a:xfrm rot="10800000" flipH="1">
            <a:off x="2309762" y="5454993"/>
            <a:ext cx="676133" cy="857362"/>
          </a:xfrm>
          <a:prstGeom prst="foldedCorner">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pic>
        <p:nvPicPr>
          <p:cNvPr id="90" name="Image 89">
            <a:extLst>
              <a:ext uri="{FF2B5EF4-FFF2-40B4-BE49-F238E27FC236}">
                <a16:creationId xmlns:a16="http://schemas.microsoft.com/office/drawing/2014/main" id="{0EE5A1D7-35DF-49F5-8D27-4496448A9D93}"/>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428338" y="5155633"/>
            <a:ext cx="1227635" cy="1227635"/>
          </a:xfrm>
          <a:prstGeom prst="rect">
            <a:avLst/>
          </a:prstGeom>
        </p:spPr>
      </p:pic>
      <p:sp>
        <p:nvSpPr>
          <p:cNvPr id="91" name="ZoneTexte 90">
            <a:extLst>
              <a:ext uri="{FF2B5EF4-FFF2-40B4-BE49-F238E27FC236}">
                <a16:creationId xmlns:a16="http://schemas.microsoft.com/office/drawing/2014/main" id="{C501D8C4-E2CC-4B18-AE1A-A0428095CA3F}"/>
              </a:ext>
            </a:extLst>
          </p:cNvPr>
          <p:cNvSpPr txBox="1"/>
          <p:nvPr/>
        </p:nvSpPr>
        <p:spPr>
          <a:xfrm>
            <a:off x="5179903" y="6361594"/>
            <a:ext cx="2102092" cy="369332"/>
          </a:xfrm>
          <a:prstGeom prst="rect">
            <a:avLst/>
          </a:prstGeom>
          <a:noFill/>
        </p:spPr>
        <p:txBody>
          <a:bodyPr wrap="square">
            <a:spAutoFit/>
          </a:bodyPr>
          <a:lstStyle/>
          <a:p>
            <a:r>
              <a:rPr lang="fr-CA" b="1" dirty="0">
                <a:solidFill>
                  <a:schemeClr val="accent6">
                    <a:lumMod val="75000"/>
                  </a:schemeClr>
                </a:solidFill>
                <a:latin typeface="Candara" panose="020E0502030303020204" pitchFamily="34" charset="0"/>
              </a:rPr>
              <a:t>Modèle de décision </a:t>
            </a:r>
            <a:endParaRPr lang="en-CA" b="1" dirty="0">
              <a:solidFill>
                <a:schemeClr val="accent6">
                  <a:lumMod val="75000"/>
                </a:schemeClr>
              </a:solidFill>
            </a:endParaRPr>
          </a:p>
        </p:txBody>
      </p:sp>
      <p:sp>
        <p:nvSpPr>
          <p:cNvPr id="92" name="ZoneTexte 91">
            <a:extLst>
              <a:ext uri="{FF2B5EF4-FFF2-40B4-BE49-F238E27FC236}">
                <a16:creationId xmlns:a16="http://schemas.microsoft.com/office/drawing/2014/main" id="{9BD5D569-CF5C-4DBA-82DE-4CA0D353DA90}"/>
              </a:ext>
            </a:extLst>
          </p:cNvPr>
          <p:cNvSpPr txBox="1"/>
          <p:nvPr/>
        </p:nvSpPr>
        <p:spPr>
          <a:xfrm>
            <a:off x="1599291" y="6353739"/>
            <a:ext cx="2150418" cy="369332"/>
          </a:xfrm>
          <a:prstGeom prst="rect">
            <a:avLst/>
          </a:prstGeom>
          <a:noFill/>
        </p:spPr>
        <p:txBody>
          <a:bodyPr wrap="square">
            <a:spAutoFit/>
          </a:bodyPr>
          <a:lstStyle/>
          <a:p>
            <a:r>
              <a:rPr lang="fr-CA" dirty="0">
                <a:solidFill>
                  <a:srgbClr val="002060"/>
                </a:solidFill>
                <a:latin typeface="Candara" panose="020E0502030303020204" pitchFamily="34" charset="0"/>
              </a:rPr>
              <a:t>Exécutable inconnu</a:t>
            </a:r>
            <a:endParaRPr lang="en-CA" dirty="0"/>
          </a:p>
        </p:txBody>
      </p:sp>
      <p:sp>
        <p:nvSpPr>
          <p:cNvPr id="93" name="ZoneTexte 92">
            <a:extLst>
              <a:ext uri="{FF2B5EF4-FFF2-40B4-BE49-F238E27FC236}">
                <a16:creationId xmlns:a16="http://schemas.microsoft.com/office/drawing/2014/main" id="{D95A564E-A267-4DD0-A33C-B3CEC711D623}"/>
              </a:ext>
            </a:extLst>
          </p:cNvPr>
          <p:cNvSpPr txBox="1"/>
          <p:nvPr/>
        </p:nvSpPr>
        <p:spPr>
          <a:xfrm>
            <a:off x="655118" y="4717850"/>
            <a:ext cx="2882864" cy="369332"/>
          </a:xfrm>
          <a:prstGeom prst="rect">
            <a:avLst/>
          </a:prstGeom>
          <a:solidFill>
            <a:srgbClr val="C00000"/>
          </a:solidFill>
        </p:spPr>
        <p:txBody>
          <a:bodyPr wrap="square">
            <a:spAutoFit/>
          </a:bodyPr>
          <a:lstStyle/>
          <a:p>
            <a:r>
              <a:rPr lang="fr-CA" b="1" dirty="0">
                <a:solidFill>
                  <a:schemeClr val="bg1"/>
                </a:solidFill>
                <a:latin typeface="Candara" panose="020E0502030303020204" pitchFamily="34" charset="0"/>
              </a:rPr>
              <a:t>Phase de protection</a:t>
            </a:r>
          </a:p>
        </p:txBody>
      </p:sp>
      <p:sp>
        <p:nvSpPr>
          <p:cNvPr id="94" name="Rectangle : carré corné 93">
            <a:extLst>
              <a:ext uri="{FF2B5EF4-FFF2-40B4-BE49-F238E27FC236}">
                <a16:creationId xmlns:a16="http://schemas.microsoft.com/office/drawing/2014/main" id="{E8AE2593-C1F1-4995-BF5E-5A0F71B41B02}"/>
              </a:ext>
            </a:extLst>
          </p:cNvPr>
          <p:cNvSpPr/>
          <p:nvPr/>
        </p:nvSpPr>
        <p:spPr>
          <a:xfrm rot="10800000" flipH="1">
            <a:off x="9323872" y="5987193"/>
            <a:ext cx="343870" cy="336592"/>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95" name="Rectangle : carré corné 94">
            <a:extLst>
              <a:ext uri="{FF2B5EF4-FFF2-40B4-BE49-F238E27FC236}">
                <a16:creationId xmlns:a16="http://schemas.microsoft.com/office/drawing/2014/main" id="{3D9A96CB-50D6-4784-B3AC-36473167AD0D}"/>
              </a:ext>
            </a:extLst>
          </p:cNvPr>
          <p:cNvSpPr/>
          <p:nvPr/>
        </p:nvSpPr>
        <p:spPr>
          <a:xfrm rot="10800000" flipH="1">
            <a:off x="9476272" y="6139593"/>
            <a:ext cx="343870" cy="336592"/>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96" name="Rectangle : carré corné 95">
            <a:extLst>
              <a:ext uri="{FF2B5EF4-FFF2-40B4-BE49-F238E27FC236}">
                <a16:creationId xmlns:a16="http://schemas.microsoft.com/office/drawing/2014/main" id="{01B19021-E0EE-4DE6-8EFA-E8AF41A36711}"/>
              </a:ext>
            </a:extLst>
          </p:cNvPr>
          <p:cNvSpPr/>
          <p:nvPr/>
        </p:nvSpPr>
        <p:spPr>
          <a:xfrm rot="10800000" flipH="1">
            <a:off x="9628672" y="6291993"/>
            <a:ext cx="343870" cy="336592"/>
          </a:xfrm>
          <a:prstGeom prst="foldedCorner">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00" name="Rectangle : carré corné 99">
            <a:extLst>
              <a:ext uri="{FF2B5EF4-FFF2-40B4-BE49-F238E27FC236}">
                <a16:creationId xmlns:a16="http://schemas.microsoft.com/office/drawing/2014/main" id="{AE36EB89-84AB-4C22-A6BF-9293F81360F5}"/>
              </a:ext>
            </a:extLst>
          </p:cNvPr>
          <p:cNvSpPr/>
          <p:nvPr/>
        </p:nvSpPr>
        <p:spPr>
          <a:xfrm rot="10800000" flipH="1">
            <a:off x="10370978" y="6020729"/>
            <a:ext cx="343870" cy="336592"/>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01" name="Rectangle : carré corné 100">
            <a:extLst>
              <a:ext uri="{FF2B5EF4-FFF2-40B4-BE49-F238E27FC236}">
                <a16:creationId xmlns:a16="http://schemas.microsoft.com/office/drawing/2014/main" id="{B10D0F31-D399-428E-BD39-AC7DFB313B69}"/>
              </a:ext>
            </a:extLst>
          </p:cNvPr>
          <p:cNvSpPr/>
          <p:nvPr/>
        </p:nvSpPr>
        <p:spPr>
          <a:xfrm rot="10800000" flipH="1">
            <a:off x="10523378" y="6173129"/>
            <a:ext cx="343870" cy="336592"/>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
        <p:nvSpPr>
          <p:cNvPr id="102" name="Rectangle : carré corné 101">
            <a:extLst>
              <a:ext uri="{FF2B5EF4-FFF2-40B4-BE49-F238E27FC236}">
                <a16:creationId xmlns:a16="http://schemas.microsoft.com/office/drawing/2014/main" id="{E585F101-70EF-4038-8C1C-DD936590D719}"/>
              </a:ext>
            </a:extLst>
          </p:cNvPr>
          <p:cNvSpPr/>
          <p:nvPr/>
        </p:nvSpPr>
        <p:spPr>
          <a:xfrm rot="10800000" flipH="1">
            <a:off x="10675778" y="6325529"/>
            <a:ext cx="343870" cy="336592"/>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FF0000"/>
              </a:solidFill>
            </a:endParaRPr>
          </a:p>
        </p:txBody>
      </p:sp>
    </p:spTree>
    <p:extLst>
      <p:ext uri="{BB962C8B-B14F-4D97-AF65-F5344CB8AC3E}">
        <p14:creationId xmlns:p14="http://schemas.microsoft.com/office/powerpoint/2010/main" val="579771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3DA14C9E-4EC9-4791-9F1F-FDDFF44C73AD}"/>
              </a:ext>
            </a:extLst>
          </p:cNvPr>
          <p:cNvSpPr/>
          <p:nvPr/>
        </p:nvSpPr>
        <p:spPr>
          <a:xfrm>
            <a:off x="367498" y="1814875"/>
            <a:ext cx="1597168" cy="4563712"/>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7" name="Rectangle : coins arrondis 6">
            <a:extLst>
              <a:ext uri="{FF2B5EF4-FFF2-40B4-BE49-F238E27FC236}">
                <a16:creationId xmlns:a16="http://schemas.microsoft.com/office/drawing/2014/main" id="{650A15E0-B979-466E-A5FE-8235A4250AC3}"/>
              </a:ext>
            </a:extLst>
          </p:cNvPr>
          <p:cNvSpPr/>
          <p:nvPr/>
        </p:nvSpPr>
        <p:spPr>
          <a:xfrm>
            <a:off x="2320681" y="1814875"/>
            <a:ext cx="3118585" cy="1908712"/>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8" name="Rectangle : coins arrondis 7">
            <a:extLst>
              <a:ext uri="{FF2B5EF4-FFF2-40B4-BE49-F238E27FC236}">
                <a16:creationId xmlns:a16="http://schemas.microsoft.com/office/drawing/2014/main" id="{F4B2BB30-1A32-44CE-AC6F-77739D87345D}"/>
              </a:ext>
            </a:extLst>
          </p:cNvPr>
          <p:cNvSpPr/>
          <p:nvPr/>
        </p:nvSpPr>
        <p:spPr>
          <a:xfrm>
            <a:off x="5721065" y="1814875"/>
            <a:ext cx="3205113" cy="1908712"/>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sp>
        <p:nvSpPr>
          <p:cNvPr id="9" name="Rectangle : coins arrondis 8">
            <a:extLst>
              <a:ext uri="{FF2B5EF4-FFF2-40B4-BE49-F238E27FC236}">
                <a16:creationId xmlns:a16="http://schemas.microsoft.com/office/drawing/2014/main" id="{1AB992AB-0C6C-4FB6-9CE7-2E08ADC361BC}"/>
              </a:ext>
            </a:extLst>
          </p:cNvPr>
          <p:cNvSpPr/>
          <p:nvPr/>
        </p:nvSpPr>
        <p:spPr>
          <a:xfrm>
            <a:off x="9207977" y="1814875"/>
            <a:ext cx="2345224" cy="1908712"/>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0" name="Rectangle : coins arrondis 9">
            <a:extLst>
              <a:ext uri="{FF2B5EF4-FFF2-40B4-BE49-F238E27FC236}">
                <a16:creationId xmlns:a16="http://schemas.microsoft.com/office/drawing/2014/main" id="{2AC3BC95-C3DC-4B76-81B8-FF3A8AD7BEE0}"/>
              </a:ext>
            </a:extLst>
          </p:cNvPr>
          <p:cNvSpPr/>
          <p:nvPr/>
        </p:nvSpPr>
        <p:spPr>
          <a:xfrm>
            <a:off x="2234153" y="4509433"/>
            <a:ext cx="6692025" cy="1908712"/>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1" name="Rectangle : coins arrondis 10">
            <a:extLst>
              <a:ext uri="{FF2B5EF4-FFF2-40B4-BE49-F238E27FC236}">
                <a16:creationId xmlns:a16="http://schemas.microsoft.com/office/drawing/2014/main" id="{0B6D662B-E644-4516-AB50-09D6507E7B69}"/>
              </a:ext>
            </a:extLst>
          </p:cNvPr>
          <p:cNvSpPr/>
          <p:nvPr/>
        </p:nvSpPr>
        <p:spPr>
          <a:xfrm>
            <a:off x="9207977" y="4509433"/>
            <a:ext cx="2302152" cy="1908712"/>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pic>
        <p:nvPicPr>
          <p:cNvPr id="29" name="Image 28">
            <a:extLst>
              <a:ext uri="{FF2B5EF4-FFF2-40B4-BE49-F238E27FC236}">
                <a16:creationId xmlns:a16="http://schemas.microsoft.com/office/drawing/2014/main" id="{725CBC22-B7BD-43EB-A0D7-7B69E0106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2031" y="4798227"/>
            <a:ext cx="2831800" cy="1410369"/>
          </a:xfrm>
          <a:prstGeom prst="rect">
            <a:avLst/>
          </a:prstGeom>
        </p:spPr>
      </p:pic>
      <p:sp>
        <p:nvSpPr>
          <p:cNvPr id="30" name="Rectangle : coins arrondis 29">
            <a:extLst>
              <a:ext uri="{FF2B5EF4-FFF2-40B4-BE49-F238E27FC236}">
                <a16:creationId xmlns:a16="http://schemas.microsoft.com/office/drawing/2014/main" id="{FCA403CF-6176-4F1B-805B-9AF8FABA7210}"/>
              </a:ext>
            </a:extLst>
          </p:cNvPr>
          <p:cNvSpPr/>
          <p:nvPr/>
        </p:nvSpPr>
        <p:spPr>
          <a:xfrm>
            <a:off x="3956452" y="4599497"/>
            <a:ext cx="3697212" cy="279475"/>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sp>
        <p:nvSpPr>
          <p:cNvPr id="31" name="Rectangle : coins arrondis 30">
            <a:extLst>
              <a:ext uri="{FF2B5EF4-FFF2-40B4-BE49-F238E27FC236}">
                <a16:creationId xmlns:a16="http://schemas.microsoft.com/office/drawing/2014/main" id="{A0FA3B5B-78C9-4FB5-8995-3075C4FE8C43}"/>
              </a:ext>
            </a:extLst>
          </p:cNvPr>
          <p:cNvSpPr/>
          <p:nvPr/>
        </p:nvSpPr>
        <p:spPr>
          <a:xfrm>
            <a:off x="6605699" y="4957420"/>
            <a:ext cx="879337" cy="279475"/>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pic>
        <p:nvPicPr>
          <p:cNvPr id="39" name="Image 38" descr="Une image contenant flou&#10;&#10;Description générée automatiquement">
            <a:extLst>
              <a:ext uri="{FF2B5EF4-FFF2-40B4-BE49-F238E27FC236}">
                <a16:creationId xmlns:a16="http://schemas.microsoft.com/office/drawing/2014/main" id="{6D3E1735-9F4A-4FE0-9667-9825B6AFC41A}"/>
              </a:ext>
            </a:extLst>
          </p:cNvPr>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6180842" y="2320149"/>
            <a:ext cx="2217552" cy="1241378"/>
          </a:xfrm>
          <a:prstGeom prst="rect">
            <a:avLst/>
          </a:prstGeom>
        </p:spPr>
      </p:pic>
      <p:sp>
        <p:nvSpPr>
          <p:cNvPr id="40" name="Rectangle : coins arrondis 39">
            <a:extLst>
              <a:ext uri="{FF2B5EF4-FFF2-40B4-BE49-F238E27FC236}">
                <a16:creationId xmlns:a16="http://schemas.microsoft.com/office/drawing/2014/main" id="{8F67B2BE-38A2-45C2-937C-618C632FE0DD}"/>
              </a:ext>
            </a:extLst>
          </p:cNvPr>
          <p:cNvSpPr/>
          <p:nvPr/>
        </p:nvSpPr>
        <p:spPr>
          <a:xfrm>
            <a:off x="6180842" y="3410082"/>
            <a:ext cx="2389876" cy="230450"/>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sp>
        <p:nvSpPr>
          <p:cNvPr id="41" name="Rectangle : coins arrondis 40">
            <a:extLst>
              <a:ext uri="{FF2B5EF4-FFF2-40B4-BE49-F238E27FC236}">
                <a16:creationId xmlns:a16="http://schemas.microsoft.com/office/drawing/2014/main" id="{8E8FE7A3-6EA5-4D72-B9BA-38644A2CE216}"/>
              </a:ext>
            </a:extLst>
          </p:cNvPr>
          <p:cNvSpPr/>
          <p:nvPr/>
        </p:nvSpPr>
        <p:spPr>
          <a:xfrm>
            <a:off x="7720772" y="3224707"/>
            <a:ext cx="1027676" cy="407214"/>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sp>
        <p:nvSpPr>
          <p:cNvPr id="42" name="Rectangle : coins arrondis 41">
            <a:extLst>
              <a:ext uri="{FF2B5EF4-FFF2-40B4-BE49-F238E27FC236}">
                <a16:creationId xmlns:a16="http://schemas.microsoft.com/office/drawing/2014/main" id="{28D5C571-48E5-4A3F-A0AA-1C62515A76A2}"/>
              </a:ext>
            </a:extLst>
          </p:cNvPr>
          <p:cNvSpPr/>
          <p:nvPr/>
        </p:nvSpPr>
        <p:spPr>
          <a:xfrm>
            <a:off x="6077080" y="2564830"/>
            <a:ext cx="321013" cy="560072"/>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p:pic>
        <p:nvPicPr>
          <p:cNvPr id="44" name="Image 43">
            <a:extLst>
              <a:ext uri="{FF2B5EF4-FFF2-40B4-BE49-F238E27FC236}">
                <a16:creationId xmlns:a16="http://schemas.microsoft.com/office/drawing/2014/main" id="{94B7106F-98FF-4206-8A3A-B326E240A5A2}"/>
              </a:ext>
            </a:extLst>
          </p:cNvPr>
          <p:cNvPicPr>
            <a:picLocks noChangeAspect="1"/>
          </p:cNvPicPr>
          <p:nvPr/>
        </p:nvPicPr>
        <p:blipFill>
          <a:blip r:embed="rId4">
            <a:biLevel thresh="75000"/>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3391630" y="2645209"/>
            <a:ext cx="902471" cy="902471"/>
          </a:xfrm>
          <a:prstGeom prst="rect">
            <a:avLst/>
          </a:prstGeom>
        </p:spPr>
      </p:pic>
      <p:pic>
        <p:nvPicPr>
          <p:cNvPr id="46" name="Image 45">
            <a:extLst>
              <a:ext uri="{FF2B5EF4-FFF2-40B4-BE49-F238E27FC236}">
                <a16:creationId xmlns:a16="http://schemas.microsoft.com/office/drawing/2014/main" id="{95E0097C-43FE-43FE-9A3C-2C251AF2D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020" y="1982180"/>
            <a:ext cx="1134123" cy="1134123"/>
          </a:xfrm>
          <a:prstGeom prst="rect">
            <a:avLst/>
          </a:prstGeom>
        </p:spPr>
      </p:pic>
      <p:pic>
        <p:nvPicPr>
          <p:cNvPr id="47" name="Image 46">
            <a:extLst>
              <a:ext uri="{FF2B5EF4-FFF2-40B4-BE49-F238E27FC236}">
                <a16:creationId xmlns:a16="http://schemas.microsoft.com/office/drawing/2014/main" id="{1376F3D0-855B-4748-AC1B-EB09437A47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462" y="4958669"/>
            <a:ext cx="1134123" cy="1134123"/>
          </a:xfrm>
          <a:prstGeom prst="rect">
            <a:avLst/>
          </a:prstGeom>
        </p:spPr>
      </p:pic>
      <p:sp>
        <p:nvSpPr>
          <p:cNvPr id="49" name="Rectangle : coins arrondis 48">
            <a:extLst>
              <a:ext uri="{FF2B5EF4-FFF2-40B4-BE49-F238E27FC236}">
                <a16:creationId xmlns:a16="http://schemas.microsoft.com/office/drawing/2014/main" id="{BBD3F725-F137-46B0-B4D7-4B0D881514A7}"/>
              </a:ext>
            </a:extLst>
          </p:cNvPr>
          <p:cNvSpPr/>
          <p:nvPr/>
        </p:nvSpPr>
        <p:spPr>
          <a:xfrm>
            <a:off x="6095549" y="1918381"/>
            <a:ext cx="2389876" cy="230450"/>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sz="1600" dirty="0">
                <a:latin typeface="Candara" panose="020E0502030303020204" pitchFamily="34" charset="0"/>
              </a:rPr>
              <a:t>Classification</a:t>
            </a:r>
            <a:endParaRPr lang="en-CA" dirty="0">
              <a:latin typeface="Candara" panose="020E0502030303020204" pitchFamily="34" charset="0"/>
            </a:endParaRPr>
          </a:p>
        </p:txBody>
      </p:sp>
      <p:sp>
        <p:nvSpPr>
          <p:cNvPr id="50" name="Rectangle : coins arrondis 49">
            <a:extLst>
              <a:ext uri="{FF2B5EF4-FFF2-40B4-BE49-F238E27FC236}">
                <a16:creationId xmlns:a16="http://schemas.microsoft.com/office/drawing/2014/main" id="{982BB017-54A5-4546-BB6E-FA488262BA7F}"/>
              </a:ext>
            </a:extLst>
          </p:cNvPr>
          <p:cNvSpPr/>
          <p:nvPr/>
        </p:nvSpPr>
        <p:spPr>
          <a:xfrm>
            <a:off x="2424443" y="1979963"/>
            <a:ext cx="2946568" cy="457288"/>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sz="1600" dirty="0">
                <a:latin typeface="Candara" panose="020E0502030303020204" pitchFamily="34" charset="0"/>
              </a:rPr>
              <a:t>Extraction des caractéristiques</a:t>
            </a:r>
            <a:endParaRPr lang="en-CA" sz="1600" dirty="0">
              <a:latin typeface="Candara" panose="020E0502030303020204" pitchFamily="34" charset="0"/>
            </a:endParaRPr>
          </a:p>
        </p:txBody>
      </p:sp>
      <p:sp>
        <p:nvSpPr>
          <p:cNvPr id="51" name="Rectangle : coins arrondis 50">
            <a:extLst>
              <a:ext uri="{FF2B5EF4-FFF2-40B4-BE49-F238E27FC236}">
                <a16:creationId xmlns:a16="http://schemas.microsoft.com/office/drawing/2014/main" id="{7FC19F39-B465-45E9-B106-F4E0EA767556}"/>
              </a:ext>
            </a:extLst>
          </p:cNvPr>
          <p:cNvSpPr/>
          <p:nvPr/>
        </p:nvSpPr>
        <p:spPr>
          <a:xfrm>
            <a:off x="3520718" y="4589875"/>
            <a:ext cx="5050000" cy="365639"/>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dirty="0">
                <a:latin typeface="Candara" panose="020E0502030303020204" pitchFamily="34" charset="0"/>
              </a:rPr>
              <a:t>Extraction des caractéristiques + Apprentissage</a:t>
            </a:r>
            <a:endParaRPr lang="en-CA" dirty="0">
              <a:latin typeface="Candara" panose="020E0502030303020204" pitchFamily="34" charset="0"/>
            </a:endParaRPr>
          </a:p>
        </p:txBody>
      </p:sp>
      <p:sp>
        <p:nvSpPr>
          <p:cNvPr id="52" name="Rectangle : coins arrondis 51">
            <a:extLst>
              <a:ext uri="{FF2B5EF4-FFF2-40B4-BE49-F238E27FC236}">
                <a16:creationId xmlns:a16="http://schemas.microsoft.com/office/drawing/2014/main" id="{7B114CAF-82BF-4327-BBD3-71D06FDC01DD}"/>
              </a:ext>
            </a:extLst>
          </p:cNvPr>
          <p:cNvSpPr/>
          <p:nvPr/>
        </p:nvSpPr>
        <p:spPr>
          <a:xfrm>
            <a:off x="9388643" y="1997867"/>
            <a:ext cx="1940819" cy="150964"/>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sz="1600" dirty="0">
                <a:latin typeface="Candara" panose="020E0502030303020204" pitchFamily="34" charset="0"/>
              </a:rPr>
              <a:t>Sortie</a:t>
            </a:r>
            <a:endParaRPr lang="en-CA" dirty="0">
              <a:latin typeface="Candara" panose="020E0502030303020204" pitchFamily="34" charset="0"/>
            </a:endParaRPr>
          </a:p>
        </p:txBody>
      </p:sp>
      <p:sp>
        <p:nvSpPr>
          <p:cNvPr id="53" name="Rectangle : coins arrondis 52">
            <a:extLst>
              <a:ext uri="{FF2B5EF4-FFF2-40B4-BE49-F238E27FC236}">
                <a16:creationId xmlns:a16="http://schemas.microsoft.com/office/drawing/2014/main" id="{627BE8AE-4B3D-479D-8469-324FB930A251}"/>
              </a:ext>
            </a:extLst>
          </p:cNvPr>
          <p:cNvSpPr/>
          <p:nvPr/>
        </p:nvSpPr>
        <p:spPr>
          <a:xfrm>
            <a:off x="9282193" y="2541155"/>
            <a:ext cx="2260664" cy="675264"/>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dirty="0">
                <a:solidFill>
                  <a:srgbClr val="002060"/>
                </a:solidFill>
                <a:highlight>
                  <a:srgbClr val="00FF00"/>
                </a:highlight>
                <a:latin typeface="Candara" panose="020E0502030303020204" pitchFamily="34" charset="0"/>
              </a:rPr>
              <a:t>Bénigne</a:t>
            </a:r>
            <a:r>
              <a:rPr lang="fr-CA" b="1" dirty="0">
                <a:solidFill>
                  <a:srgbClr val="92D050"/>
                </a:solidFill>
                <a:latin typeface="Candara" panose="020E0502030303020204" pitchFamily="34" charset="0"/>
              </a:rPr>
              <a:t> </a:t>
            </a:r>
            <a:r>
              <a:rPr lang="fr-CA" sz="1600" dirty="0">
                <a:latin typeface="Candara" panose="020E0502030303020204" pitchFamily="34" charset="0"/>
              </a:rPr>
              <a:t>/ </a:t>
            </a:r>
            <a:r>
              <a:rPr lang="fr-CA" dirty="0">
                <a:solidFill>
                  <a:schemeClr val="bg1"/>
                </a:solidFill>
                <a:highlight>
                  <a:srgbClr val="FF0000"/>
                </a:highlight>
                <a:latin typeface="Candara" panose="020E0502030303020204" pitchFamily="34" charset="0"/>
              </a:rPr>
              <a:t>M</a:t>
            </a:r>
            <a:r>
              <a:rPr lang="fr-CA" sz="1800" dirty="0">
                <a:solidFill>
                  <a:schemeClr val="bg1"/>
                </a:solidFill>
                <a:highlight>
                  <a:srgbClr val="FF0000"/>
                </a:highlight>
                <a:latin typeface="Candara" panose="020E0502030303020204" pitchFamily="34" charset="0"/>
              </a:rPr>
              <a:t>alicieux</a:t>
            </a:r>
            <a:endParaRPr lang="en-CA" dirty="0">
              <a:solidFill>
                <a:schemeClr val="bg1"/>
              </a:solidFill>
              <a:highlight>
                <a:srgbClr val="FF0000"/>
              </a:highlight>
              <a:latin typeface="Candara" panose="020E0502030303020204" pitchFamily="34" charset="0"/>
            </a:endParaRPr>
          </a:p>
        </p:txBody>
      </p:sp>
      <p:sp>
        <p:nvSpPr>
          <p:cNvPr id="54" name="Rectangle : coins arrondis 53">
            <a:extLst>
              <a:ext uri="{FF2B5EF4-FFF2-40B4-BE49-F238E27FC236}">
                <a16:creationId xmlns:a16="http://schemas.microsoft.com/office/drawing/2014/main" id="{642009FD-ABE0-40A0-8CC3-A0113B44E399}"/>
              </a:ext>
            </a:extLst>
          </p:cNvPr>
          <p:cNvSpPr/>
          <p:nvPr/>
        </p:nvSpPr>
        <p:spPr>
          <a:xfrm>
            <a:off x="9385398" y="4885750"/>
            <a:ext cx="1940819" cy="150964"/>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sz="1600" dirty="0">
                <a:latin typeface="Candara" panose="020E0502030303020204" pitchFamily="34" charset="0"/>
              </a:rPr>
              <a:t>Sortie</a:t>
            </a:r>
            <a:endParaRPr lang="en-CA" dirty="0">
              <a:latin typeface="Candara" panose="020E0502030303020204" pitchFamily="34" charset="0"/>
            </a:endParaRPr>
          </a:p>
        </p:txBody>
      </p:sp>
      <p:sp>
        <p:nvSpPr>
          <p:cNvPr id="56" name="Rectangle : coins arrondis 55">
            <a:extLst>
              <a:ext uri="{FF2B5EF4-FFF2-40B4-BE49-F238E27FC236}">
                <a16:creationId xmlns:a16="http://schemas.microsoft.com/office/drawing/2014/main" id="{9B740C74-A320-4F9B-ADB3-42AF2DA098A5}"/>
              </a:ext>
            </a:extLst>
          </p:cNvPr>
          <p:cNvSpPr/>
          <p:nvPr/>
        </p:nvSpPr>
        <p:spPr>
          <a:xfrm>
            <a:off x="599020" y="1218068"/>
            <a:ext cx="1225435" cy="399962"/>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sz="1600" dirty="0">
                <a:latin typeface="Candara" panose="020E0502030303020204" pitchFamily="34" charset="0"/>
              </a:rPr>
              <a:t>Entrée</a:t>
            </a:r>
            <a:endParaRPr lang="en-CA" sz="1600" dirty="0">
              <a:latin typeface="Candara" panose="020E0502030303020204" pitchFamily="34" charset="0"/>
            </a:endParaRPr>
          </a:p>
        </p:txBody>
      </p:sp>
      <p:sp>
        <p:nvSpPr>
          <p:cNvPr id="57" name="Rectangle : coins arrondis 56">
            <a:extLst>
              <a:ext uri="{FF2B5EF4-FFF2-40B4-BE49-F238E27FC236}">
                <a16:creationId xmlns:a16="http://schemas.microsoft.com/office/drawing/2014/main" id="{0FD63F12-9C02-44D7-AC33-2067226D26C7}"/>
              </a:ext>
            </a:extLst>
          </p:cNvPr>
          <p:cNvSpPr/>
          <p:nvPr/>
        </p:nvSpPr>
        <p:spPr>
          <a:xfrm>
            <a:off x="250212" y="1708858"/>
            <a:ext cx="11472673" cy="2134335"/>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 coins arrondis 57">
            <a:extLst>
              <a:ext uri="{FF2B5EF4-FFF2-40B4-BE49-F238E27FC236}">
                <a16:creationId xmlns:a16="http://schemas.microsoft.com/office/drawing/2014/main" id="{315156FF-AA18-449A-A4B5-C38A0560BEAB}"/>
              </a:ext>
            </a:extLst>
          </p:cNvPr>
          <p:cNvSpPr/>
          <p:nvPr/>
        </p:nvSpPr>
        <p:spPr>
          <a:xfrm>
            <a:off x="237242" y="4441097"/>
            <a:ext cx="11472673" cy="2134335"/>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Rectangle : coins arrondis 59">
            <a:extLst>
              <a:ext uri="{FF2B5EF4-FFF2-40B4-BE49-F238E27FC236}">
                <a16:creationId xmlns:a16="http://schemas.microsoft.com/office/drawing/2014/main" id="{05AD5C4D-43A8-4B41-B247-79D1B730D0DD}"/>
              </a:ext>
            </a:extLst>
          </p:cNvPr>
          <p:cNvSpPr/>
          <p:nvPr/>
        </p:nvSpPr>
        <p:spPr>
          <a:xfrm>
            <a:off x="9240038" y="5234484"/>
            <a:ext cx="2260664" cy="675264"/>
          </a:xfrm>
          <a:prstGeom prst="roundRect">
            <a:avLst/>
          </a:prstGeom>
          <a:solidFill>
            <a:schemeClr val="accent6">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fr-CA" dirty="0">
                <a:solidFill>
                  <a:srgbClr val="002060"/>
                </a:solidFill>
                <a:highlight>
                  <a:srgbClr val="00FF00"/>
                </a:highlight>
                <a:latin typeface="Candara" panose="020E0502030303020204" pitchFamily="34" charset="0"/>
              </a:rPr>
              <a:t>Bénigne</a:t>
            </a:r>
            <a:r>
              <a:rPr lang="fr-CA" b="1" dirty="0">
                <a:solidFill>
                  <a:srgbClr val="92D050"/>
                </a:solidFill>
                <a:latin typeface="Candara" panose="020E0502030303020204" pitchFamily="34" charset="0"/>
              </a:rPr>
              <a:t> </a:t>
            </a:r>
            <a:r>
              <a:rPr lang="fr-CA" sz="1600" dirty="0">
                <a:latin typeface="Candara" panose="020E0502030303020204" pitchFamily="34" charset="0"/>
              </a:rPr>
              <a:t>/ </a:t>
            </a:r>
            <a:r>
              <a:rPr lang="fr-CA" dirty="0">
                <a:solidFill>
                  <a:schemeClr val="bg1"/>
                </a:solidFill>
                <a:highlight>
                  <a:srgbClr val="FF0000"/>
                </a:highlight>
                <a:latin typeface="Candara" panose="020E0502030303020204" pitchFamily="34" charset="0"/>
              </a:rPr>
              <a:t>M</a:t>
            </a:r>
            <a:r>
              <a:rPr lang="fr-CA" sz="1800" dirty="0">
                <a:solidFill>
                  <a:schemeClr val="bg1"/>
                </a:solidFill>
                <a:highlight>
                  <a:srgbClr val="FF0000"/>
                </a:highlight>
                <a:latin typeface="Candara" panose="020E0502030303020204" pitchFamily="34" charset="0"/>
              </a:rPr>
              <a:t>alicieux</a:t>
            </a:r>
            <a:endParaRPr lang="en-CA" dirty="0">
              <a:solidFill>
                <a:schemeClr val="bg1"/>
              </a:solidFill>
              <a:highlight>
                <a:srgbClr val="FF0000"/>
              </a:highlight>
              <a:latin typeface="Candara" panose="020E0502030303020204" pitchFamily="34" charset="0"/>
            </a:endParaRPr>
          </a:p>
        </p:txBody>
      </p:sp>
      <p:sp>
        <p:nvSpPr>
          <p:cNvPr id="32" name="Rectangle 31">
            <a:extLst>
              <a:ext uri="{FF2B5EF4-FFF2-40B4-BE49-F238E27FC236}">
                <a16:creationId xmlns:a16="http://schemas.microsoft.com/office/drawing/2014/main" id="{164E4CFD-44C1-479E-95E8-FC8A67D054FD}"/>
              </a:ext>
            </a:extLst>
          </p:cNvPr>
          <p:cNvSpPr/>
          <p:nvPr/>
        </p:nvSpPr>
        <p:spPr>
          <a:xfrm>
            <a:off x="685800" y="0"/>
            <a:ext cx="115062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Défis et tendances </a:t>
            </a:r>
          </a:p>
        </p:txBody>
      </p:sp>
      <p:sp>
        <p:nvSpPr>
          <p:cNvPr id="2" name="Espace réservé du numéro de diapositive 1">
            <a:extLst>
              <a:ext uri="{FF2B5EF4-FFF2-40B4-BE49-F238E27FC236}">
                <a16:creationId xmlns:a16="http://schemas.microsoft.com/office/drawing/2014/main" id="{C6C3753A-5E6D-4FB2-A857-251A701909BF}"/>
              </a:ext>
            </a:extLst>
          </p:cNvPr>
          <p:cNvSpPr>
            <a:spLocks noGrp="1"/>
          </p:cNvSpPr>
          <p:nvPr>
            <p:ph type="sldNum" sz="quarter" idx="12"/>
          </p:nvPr>
        </p:nvSpPr>
        <p:spPr/>
        <p:txBody>
          <a:bodyPr/>
          <a:lstStyle/>
          <a:p>
            <a:fld id="{86A1D673-BB0B-4C5A-87D4-0375294486BD}" type="slidenum">
              <a:rPr lang="en-CA" smtClean="0"/>
              <a:t>31</a:t>
            </a:fld>
            <a:endParaRPr lang="en-CA"/>
          </a:p>
        </p:txBody>
      </p:sp>
    </p:spTree>
    <p:extLst>
      <p:ext uri="{BB962C8B-B14F-4D97-AF65-F5344CB8AC3E}">
        <p14:creationId xmlns:p14="http://schemas.microsoft.com/office/powerpoint/2010/main" val="3444755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47C11F-0B29-7148-A209-010B750602A9}"/>
              </a:ext>
            </a:extLst>
          </p:cNvPr>
          <p:cNvSpPr/>
          <p:nvPr/>
        </p:nvSpPr>
        <p:spPr>
          <a:xfrm>
            <a:off x="685800" y="0"/>
            <a:ext cx="115062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Défis et tendances </a:t>
            </a:r>
          </a:p>
        </p:txBody>
      </p:sp>
      <p:sp>
        <p:nvSpPr>
          <p:cNvPr id="7" name="ZoneTexte 6">
            <a:extLst>
              <a:ext uri="{FF2B5EF4-FFF2-40B4-BE49-F238E27FC236}">
                <a16:creationId xmlns:a16="http://schemas.microsoft.com/office/drawing/2014/main" id="{88FE2651-23DF-42CF-9679-4023B0A4FF26}"/>
              </a:ext>
            </a:extLst>
          </p:cNvPr>
          <p:cNvSpPr txBox="1"/>
          <p:nvPr/>
        </p:nvSpPr>
        <p:spPr>
          <a:xfrm>
            <a:off x="1696826" y="5776933"/>
            <a:ext cx="9907570" cy="461665"/>
          </a:xfrm>
          <a:prstGeom prst="rect">
            <a:avLst/>
          </a:prstGeom>
          <a:noFill/>
        </p:spPr>
        <p:txBody>
          <a:bodyPr wrap="square" rtlCol="0">
            <a:spAutoFit/>
          </a:bodyPr>
          <a:lstStyle/>
          <a:p>
            <a:pPr algn="ctr"/>
            <a:r>
              <a:rPr lang="fr-FR" sz="2400" dirty="0">
                <a:latin typeface="Candara" panose="020E0502030303020204" pitchFamily="34" charset="0"/>
              </a:rPr>
              <a:t>Tâches de cybersécurité et opportunités de l’apprentissage automatique</a:t>
            </a:r>
          </a:p>
        </p:txBody>
      </p:sp>
      <p:graphicFrame>
        <p:nvGraphicFramePr>
          <p:cNvPr id="5" name="Diagramme 4">
            <a:extLst>
              <a:ext uri="{FF2B5EF4-FFF2-40B4-BE49-F238E27FC236}">
                <a16:creationId xmlns:a16="http://schemas.microsoft.com/office/drawing/2014/main" id="{C46B8A78-07C0-4D5F-89D8-90FA3D281A05}"/>
              </a:ext>
            </a:extLst>
          </p:cNvPr>
          <p:cNvGraphicFramePr/>
          <p:nvPr>
            <p:extLst>
              <p:ext uri="{D42A27DB-BD31-4B8C-83A1-F6EECF244321}">
                <p14:modId xmlns:p14="http://schemas.microsoft.com/office/powerpoint/2010/main" val="1715641529"/>
              </p:ext>
            </p:extLst>
          </p:nvPr>
        </p:nvGraphicFramePr>
        <p:xfrm>
          <a:off x="2031999" y="1081068"/>
          <a:ext cx="9072776" cy="4791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Espace réservé du numéro de diapositive 1">
            <a:extLst>
              <a:ext uri="{FF2B5EF4-FFF2-40B4-BE49-F238E27FC236}">
                <a16:creationId xmlns:a16="http://schemas.microsoft.com/office/drawing/2014/main" id="{773A3780-1E77-4514-91EF-5A274131CC41}"/>
              </a:ext>
            </a:extLst>
          </p:cNvPr>
          <p:cNvSpPr>
            <a:spLocks noGrp="1"/>
          </p:cNvSpPr>
          <p:nvPr>
            <p:ph type="sldNum" sz="quarter" idx="12"/>
          </p:nvPr>
        </p:nvSpPr>
        <p:spPr/>
        <p:txBody>
          <a:bodyPr/>
          <a:lstStyle/>
          <a:p>
            <a:fld id="{86A1D673-BB0B-4C5A-87D4-0375294486BD}" type="slidenum">
              <a:rPr lang="en-CA" smtClean="0"/>
              <a:t>32</a:t>
            </a:fld>
            <a:endParaRPr lang="en-CA"/>
          </a:p>
        </p:txBody>
      </p:sp>
    </p:spTree>
    <p:extLst>
      <p:ext uri="{BB962C8B-B14F-4D97-AF65-F5344CB8AC3E}">
        <p14:creationId xmlns:p14="http://schemas.microsoft.com/office/powerpoint/2010/main" val="268948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3FDC6EF-3602-4A7C-8170-7DD8FAB1501B}"/>
              </a:ext>
            </a:extLst>
          </p:cNvPr>
          <p:cNvSpPr>
            <a:spLocks noGrp="1"/>
          </p:cNvSpPr>
          <p:nvPr>
            <p:ph idx="1"/>
          </p:nvPr>
        </p:nvSpPr>
        <p:spPr/>
        <p:txBody>
          <a:bodyPr/>
          <a:lstStyle/>
          <a:p>
            <a:pPr>
              <a:buFont typeface="Wingdings" panose="05000000000000000000" pitchFamily="2" charset="2"/>
              <a:buChar char="§"/>
            </a:pPr>
            <a:r>
              <a:rPr lang="fr-FR" sz="2000" dirty="0">
                <a:latin typeface="Candara" panose="020E0502030303020204" pitchFamily="34" charset="0"/>
              </a:rPr>
              <a:t>Certains parlent de l’ère du « malware 2.0 » : logiciels malveillants  piloté par l’IA.</a:t>
            </a:r>
          </a:p>
          <a:p>
            <a:pPr>
              <a:buFont typeface="Wingdings" panose="05000000000000000000" pitchFamily="2" charset="2"/>
              <a:buChar char="§"/>
            </a:pPr>
            <a:r>
              <a:rPr lang="fr-FR" sz="2000" dirty="0">
                <a:latin typeface="Candara" panose="020E0502030303020204" pitchFamily="34" charset="0"/>
              </a:rPr>
              <a:t>Virus qui apprend au fil du temps grâce à l’IA</a:t>
            </a:r>
          </a:p>
          <a:p>
            <a:pPr>
              <a:buFont typeface="Wingdings" panose="05000000000000000000" pitchFamily="2" charset="2"/>
              <a:buChar char="§"/>
            </a:pPr>
            <a:r>
              <a:rPr lang="fr-FR" sz="2000" dirty="0">
                <a:latin typeface="Candara" panose="020E0502030303020204" pitchFamily="34" charset="0"/>
              </a:rPr>
              <a:t>Virus conventionnelles modifiés via l’IA pour plus d’efficacité.</a:t>
            </a:r>
          </a:p>
          <a:p>
            <a:pPr>
              <a:buFont typeface="Wingdings" panose="05000000000000000000" pitchFamily="2" charset="2"/>
              <a:buChar char="§"/>
            </a:pPr>
            <a:r>
              <a:rPr lang="fr-FR" sz="2000" dirty="0">
                <a:latin typeface="Candara" panose="020E0502030303020204" pitchFamily="34" charset="0"/>
              </a:rPr>
              <a:t>Exemple</a:t>
            </a:r>
            <a:r>
              <a:rPr lang="fr-FR" sz="2000">
                <a:latin typeface="Candara" panose="020E0502030303020204" pitchFamily="34" charset="0"/>
              </a:rPr>
              <a:t>: </a:t>
            </a:r>
            <a:r>
              <a:rPr lang="en-US" sz="2000">
                <a:latin typeface="Candara" panose="020E0502030303020204" pitchFamily="34" charset="0"/>
              </a:rPr>
              <a:t>Deeplocker</a:t>
            </a:r>
            <a:r>
              <a:rPr lang="fr-CA" sz="2000">
                <a:latin typeface="Candara" panose="020E0502030303020204" pitchFamily="34" charset="0"/>
              </a:rPr>
              <a:t> </a:t>
            </a:r>
            <a:r>
              <a:rPr lang="fr-CA" sz="2000" dirty="0">
                <a:latin typeface="Candara" panose="020E0502030303020204" pitchFamily="34" charset="0"/>
                <a:sym typeface="Wingdings" panose="05000000000000000000" pitchFamily="2" charset="2"/>
              </a:rPr>
              <a:t> </a:t>
            </a:r>
            <a:r>
              <a:rPr lang="fr-FR" sz="2000" dirty="0">
                <a:latin typeface="Candara" panose="020E0502030303020204" pitchFamily="34" charset="0"/>
              </a:rPr>
              <a:t>identification facile des cibles.</a:t>
            </a:r>
          </a:p>
        </p:txBody>
      </p:sp>
      <p:sp>
        <p:nvSpPr>
          <p:cNvPr id="4" name="Espace réservé du numéro de diapositive 3">
            <a:extLst>
              <a:ext uri="{FF2B5EF4-FFF2-40B4-BE49-F238E27FC236}">
                <a16:creationId xmlns:a16="http://schemas.microsoft.com/office/drawing/2014/main" id="{7CF682A0-729B-4E03-B7F7-D18C35D21486}"/>
              </a:ext>
            </a:extLst>
          </p:cNvPr>
          <p:cNvSpPr>
            <a:spLocks noGrp="1"/>
          </p:cNvSpPr>
          <p:nvPr>
            <p:ph type="sldNum" sz="quarter" idx="12"/>
          </p:nvPr>
        </p:nvSpPr>
        <p:spPr/>
        <p:txBody>
          <a:bodyPr/>
          <a:lstStyle/>
          <a:p>
            <a:fld id="{86A1D673-BB0B-4C5A-87D4-0375294486BD}" type="slidenum">
              <a:rPr lang="en-CA" smtClean="0"/>
              <a:t>33</a:t>
            </a:fld>
            <a:endParaRPr lang="en-CA"/>
          </a:p>
        </p:txBody>
      </p:sp>
      <p:pic>
        <p:nvPicPr>
          <p:cNvPr id="5" name="Image 4">
            <a:extLst>
              <a:ext uri="{FF2B5EF4-FFF2-40B4-BE49-F238E27FC236}">
                <a16:creationId xmlns:a16="http://schemas.microsoft.com/office/drawing/2014/main" id="{EDC4AE05-8A79-42FA-9ACF-5C6A0029995E}"/>
              </a:ext>
            </a:extLst>
          </p:cNvPr>
          <p:cNvPicPr>
            <a:picLocks noChangeAspect="1"/>
          </p:cNvPicPr>
          <p:nvPr/>
        </p:nvPicPr>
        <p:blipFill rotWithShape="1">
          <a:blip r:embed="rId2">
            <a:duotone>
              <a:prstClr val="black"/>
              <a:schemeClr val="tx1">
                <a:lumMod val="95000"/>
                <a:lumOff val="5000"/>
                <a:tint val="45000"/>
                <a:satMod val="400000"/>
              </a:schemeClr>
            </a:duotone>
            <a:extLst>
              <a:ext uri="{BEBA8EAE-BF5A-486C-A8C5-ECC9F3942E4B}">
                <a14:imgProps xmlns:a14="http://schemas.microsoft.com/office/drawing/2010/main">
                  <a14:imgLayer r:embed="rId3">
                    <a14:imgEffect>
                      <a14:artisticFilmGrain/>
                    </a14:imgEffect>
                  </a14:imgLayer>
                </a14:imgProps>
              </a:ext>
            </a:extLst>
          </a:blip>
          <a:srcRect t="16700" b="8613"/>
          <a:stretch/>
        </p:blipFill>
        <p:spPr>
          <a:xfrm>
            <a:off x="1731524" y="3429000"/>
            <a:ext cx="9720634" cy="295845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Rectangle 8">
            <a:extLst>
              <a:ext uri="{FF2B5EF4-FFF2-40B4-BE49-F238E27FC236}">
                <a16:creationId xmlns:a16="http://schemas.microsoft.com/office/drawing/2014/main" id="{1940DD6B-3E8A-4DF0-8678-A1854778CCC6}"/>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Candara" panose="020E0502030303020204" pitchFamily="34" charset="0"/>
              </a:rPr>
              <a:t>Défis et tendances </a:t>
            </a:r>
          </a:p>
        </p:txBody>
      </p:sp>
    </p:spTree>
    <p:extLst>
      <p:ext uri="{BB962C8B-B14F-4D97-AF65-F5344CB8AC3E}">
        <p14:creationId xmlns:p14="http://schemas.microsoft.com/office/powerpoint/2010/main" val="3088637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7E96250-1FE3-4C81-9FAF-6D75AF748C78}"/>
              </a:ext>
            </a:extLst>
          </p:cNvPr>
          <p:cNvSpPr>
            <a:spLocks noGrp="1"/>
          </p:cNvSpPr>
          <p:nvPr>
            <p:ph idx="1"/>
          </p:nvPr>
        </p:nvSpPr>
        <p:spPr/>
        <p:txBody>
          <a:bodyPr>
            <a:normAutofit lnSpcReduction="10000"/>
          </a:bodyPr>
          <a:lstStyle/>
          <a:p>
            <a:r>
              <a:rPr lang="en-CA" b="0" i="0" dirty="0" err="1">
                <a:solidFill>
                  <a:srgbClr val="222222"/>
                </a:solidFill>
                <a:effectLst/>
                <a:latin typeface="Candara" panose="020E0502030303020204" pitchFamily="34" charset="0"/>
              </a:rPr>
              <a:t>Imamverdiyev</a:t>
            </a:r>
            <a:r>
              <a:rPr lang="en-CA" b="0" i="0" dirty="0">
                <a:solidFill>
                  <a:srgbClr val="222222"/>
                </a:solidFill>
                <a:effectLst/>
                <a:latin typeface="Candara" panose="020E0502030303020204" pitchFamily="34" charset="0"/>
              </a:rPr>
              <a:t>, Y. N., &amp; </a:t>
            </a:r>
            <a:r>
              <a:rPr lang="en-CA" b="0" i="0" dirty="0" err="1">
                <a:solidFill>
                  <a:srgbClr val="222222"/>
                </a:solidFill>
                <a:effectLst/>
                <a:latin typeface="Candara" panose="020E0502030303020204" pitchFamily="34" charset="0"/>
              </a:rPr>
              <a:t>Abdullayeva</a:t>
            </a:r>
            <a:r>
              <a:rPr lang="en-CA" b="0" i="0" dirty="0">
                <a:solidFill>
                  <a:srgbClr val="222222"/>
                </a:solidFill>
                <a:effectLst/>
                <a:latin typeface="Candara" panose="020E0502030303020204" pitchFamily="34" charset="0"/>
              </a:rPr>
              <a:t>, F. J. (2020). Deep Learning in Cybersecurity: Challenges and Approaches. </a:t>
            </a:r>
            <a:r>
              <a:rPr lang="en-CA" b="0" i="1" dirty="0">
                <a:solidFill>
                  <a:srgbClr val="222222"/>
                </a:solidFill>
                <a:effectLst/>
                <a:latin typeface="Candara" panose="020E0502030303020204" pitchFamily="34" charset="0"/>
              </a:rPr>
              <a:t>International Journal of Cyber Warfare and Terrorism (IJCWT)</a:t>
            </a:r>
            <a:r>
              <a:rPr lang="en-CA" b="0" i="0" dirty="0">
                <a:solidFill>
                  <a:srgbClr val="222222"/>
                </a:solidFill>
                <a:effectLst/>
                <a:latin typeface="Candara" panose="020E0502030303020204" pitchFamily="34" charset="0"/>
              </a:rPr>
              <a:t>, </a:t>
            </a:r>
            <a:r>
              <a:rPr lang="en-CA" b="0" i="1" dirty="0">
                <a:solidFill>
                  <a:srgbClr val="222222"/>
                </a:solidFill>
                <a:effectLst/>
                <a:latin typeface="Candara" panose="020E0502030303020204" pitchFamily="34" charset="0"/>
              </a:rPr>
              <a:t>10</a:t>
            </a:r>
            <a:r>
              <a:rPr lang="en-CA" b="0" i="0" dirty="0">
                <a:solidFill>
                  <a:srgbClr val="222222"/>
                </a:solidFill>
                <a:effectLst/>
                <a:latin typeface="Candara" panose="020E0502030303020204" pitchFamily="34" charset="0"/>
              </a:rPr>
              <a:t>(2), 82-105.</a:t>
            </a:r>
          </a:p>
          <a:p>
            <a:endParaRPr lang="en-CA" dirty="0">
              <a:solidFill>
                <a:srgbClr val="222222"/>
              </a:solidFill>
              <a:latin typeface="Candara" panose="020E0502030303020204" pitchFamily="34" charset="0"/>
            </a:endParaRPr>
          </a:p>
          <a:p>
            <a:r>
              <a:rPr lang="en-CA" b="0" i="0" dirty="0" err="1">
                <a:solidFill>
                  <a:srgbClr val="222222"/>
                </a:solidFill>
                <a:effectLst/>
                <a:latin typeface="Candara" panose="020E0502030303020204" pitchFamily="34" charset="0"/>
              </a:rPr>
              <a:t>Handa</a:t>
            </a:r>
            <a:r>
              <a:rPr lang="en-CA" b="0" i="0" dirty="0">
                <a:solidFill>
                  <a:srgbClr val="222222"/>
                </a:solidFill>
                <a:effectLst/>
                <a:latin typeface="Candara" panose="020E0502030303020204" pitchFamily="34" charset="0"/>
              </a:rPr>
              <a:t>, A., Sharma, A., &amp; Shukla, S. K. (2019). Machine learning in cybersecurity: A review. </a:t>
            </a:r>
            <a:r>
              <a:rPr lang="en-CA" b="0" i="1" dirty="0">
                <a:solidFill>
                  <a:srgbClr val="222222"/>
                </a:solidFill>
                <a:effectLst/>
                <a:latin typeface="Candara" panose="020E0502030303020204" pitchFamily="34" charset="0"/>
              </a:rPr>
              <a:t>Wiley Interdisciplinary Reviews: Data Mining and Knowledge Discovery</a:t>
            </a:r>
            <a:r>
              <a:rPr lang="en-CA" b="0" i="0" dirty="0">
                <a:solidFill>
                  <a:srgbClr val="222222"/>
                </a:solidFill>
                <a:effectLst/>
                <a:latin typeface="Candara" panose="020E0502030303020204" pitchFamily="34" charset="0"/>
              </a:rPr>
              <a:t>, </a:t>
            </a:r>
            <a:r>
              <a:rPr lang="en-CA" b="0" i="1" dirty="0">
                <a:solidFill>
                  <a:srgbClr val="222222"/>
                </a:solidFill>
                <a:effectLst/>
                <a:latin typeface="Candara" panose="020E0502030303020204" pitchFamily="34" charset="0"/>
              </a:rPr>
              <a:t>9</a:t>
            </a:r>
            <a:r>
              <a:rPr lang="en-CA" b="0" i="0" dirty="0">
                <a:solidFill>
                  <a:srgbClr val="222222"/>
                </a:solidFill>
                <a:effectLst/>
                <a:latin typeface="Candara" panose="020E0502030303020204" pitchFamily="34" charset="0"/>
              </a:rPr>
              <a:t>(4), e1306.</a:t>
            </a:r>
          </a:p>
          <a:p>
            <a:endParaRPr lang="en-CA" dirty="0">
              <a:solidFill>
                <a:srgbClr val="222222"/>
              </a:solidFill>
              <a:latin typeface="Candara" panose="020E0502030303020204" pitchFamily="34" charset="0"/>
            </a:endParaRPr>
          </a:p>
          <a:p>
            <a:r>
              <a:rPr lang="en-CA" b="0" i="0" dirty="0">
                <a:solidFill>
                  <a:srgbClr val="222222"/>
                </a:solidFill>
                <a:effectLst/>
                <a:latin typeface="Candara" panose="020E0502030303020204" pitchFamily="34" charset="0"/>
              </a:rPr>
              <a:t>KP, S. (2018). A short review on applications of deep learning for cyber security. </a:t>
            </a:r>
            <a:r>
              <a:rPr lang="en-CA" b="0" i="1" dirty="0" err="1">
                <a:solidFill>
                  <a:srgbClr val="222222"/>
                </a:solidFill>
                <a:effectLst/>
                <a:latin typeface="Candara" panose="020E0502030303020204" pitchFamily="34" charset="0"/>
              </a:rPr>
              <a:t>arXiv</a:t>
            </a:r>
            <a:r>
              <a:rPr lang="en-CA" b="0" i="1" dirty="0">
                <a:solidFill>
                  <a:srgbClr val="222222"/>
                </a:solidFill>
                <a:effectLst/>
                <a:latin typeface="Candara" panose="020E0502030303020204" pitchFamily="34" charset="0"/>
              </a:rPr>
              <a:t> preprint arXiv:1812.06292</a:t>
            </a:r>
            <a:r>
              <a:rPr lang="en-CA" b="0" i="0" dirty="0">
                <a:solidFill>
                  <a:srgbClr val="222222"/>
                </a:solidFill>
                <a:effectLst/>
                <a:latin typeface="Candara" panose="020E0502030303020204" pitchFamily="34" charset="0"/>
              </a:rPr>
              <a:t>.</a:t>
            </a:r>
          </a:p>
          <a:p>
            <a:endParaRPr lang="en-CA" dirty="0">
              <a:solidFill>
                <a:srgbClr val="222222"/>
              </a:solidFill>
              <a:latin typeface="Candara" panose="020E0502030303020204" pitchFamily="34" charset="0"/>
            </a:endParaRPr>
          </a:p>
          <a:p>
            <a:endParaRPr lang="en-CA" b="0" i="0" dirty="0">
              <a:solidFill>
                <a:srgbClr val="222222"/>
              </a:solidFill>
              <a:effectLst/>
              <a:latin typeface="Candara" panose="020E0502030303020204" pitchFamily="34" charset="0"/>
            </a:endParaRPr>
          </a:p>
          <a:p>
            <a:endParaRPr lang="en-CA" dirty="0"/>
          </a:p>
        </p:txBody>
      </p:sp>
      <p:sp>
        <p:nvSpPr>
          <p:cNvPr id="6" name="Rectangle 5">
            <a:extLst>
              <a:ext uri="{FF2B5EF4-FFF2-40B4-BE49-F238E27FC236}">
                <a16:creationId xmlns:a16="http://schemas.microsoft.com/office/drawing/2014/main" id="{3B569AFA-8C74-4A72-9204-5D31956E347C}"/>
              </a:ext>
            </a:extLst>
          </p:cNvPr>
          <p:cNvSpPr/>
          <p:nvPr/>
        </p:nvSpPr>
        <p:spPr>
          <a:xfrm>
            <a:off x="685800" y="0"/>
            <a:ext cx="115062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FR" sz="4800" b="1" dirty="0">
                <a:solidFill>
                  <a:schemeClr val="bg1"/>
                </a:solidFill>
                <a:latin typeface="Amatic" panose="02000803000000000000" pitchFamily="2" charset="0"/>
              </a:rPr>
              <a:t>Bibliographie</a:t>
            </a:r>
          </a:p>
        </p:txBody>
      </p:sp>
      <p:sp>
        <p:nvSpPr>
          <p:cNvPr id="2" name="Espace réservé du numéro de diapositive 1">
            <a:extLst>
              <a:ext uri="{FF2B5EF4-FFF2-40B4-BE49-F238E27FC236}">
                <a16:creationId xmlns:a16="http://schemas.microsoft.com/office/drawing/2014/main" id="{B6E0F649-1A97-4670-8BF9-9E2B988B2834}"/>
              </a:ext>
            </a:extLst>
          </p:cNvPr>
          <p:cNvSpPr>
            <a:spLocks noGrp="1"/>
          </p:cNvSpPr>
          <p:nvPr>
            <p:ph type="sldNum" sz="quarter" idx="12"/>
          </p:nvPr>
        </p:nvSpPr>
        <p:spPr/>
        <p:txBody>
          <a:bodyPr/>
          <a:lstStyle/>
          <a:p>
            <a:fld id="{86A1D673-BB0B-4C5A-87D4-0375294486BD}" type="slidenum">
              <a:rPr lang="en-CA" smtClean="0"/>
              <a:t>34</a:t>
            </a:fld>
            <a:endParaRPr lang="en-CA"/>
          </a:p>
        </p:txBody>
      </p:sp>
    </p:spTree>
    <p:extLst>
      <p:ext uri="{BB962C8B-B14F-4D97-AF65-F5344CB8AC3E}">
        <p14:creationId xmlns:p14="http://schemas.microsoft.com/office/powerpoint/2010/main" val="191050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D2D266-2112-476B-9BB8-10BF7FA49EB3}"/>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7" name="ZoneTexte 6">
            <a:extLst>
              <a:ext uri="{FF2B5EF4-FFF2-40B4-BE49-F238E27FC236}">
                <a16:creationId xmlns:a16="http://schemas.microsoft.com/office/drawing/2014/main" id="{A1431C34-CB02-42C0-BBEE-A65B8EFEBC1E}"/>
              </a:ext>
            </a:extLst>
          </p:cNvPr>
          <p:cNvSpPr txBox="1"/>
          <p:nvPr/>
        </p:nvSpPr>
        <p:spPr>
          <a:xfrm>
            <a:off x="497264" y="1934153"/>
            <a:ext cx="11389936" cy="1933734"/>
          </a:xfrm>
          <a:prstGeom prst="rect">
            <a:avLst/>
          </a:prstGeom>
          <a:noFill/>
        </p:spPr>
        <p:txBody>
          <a:bodyPr wrap="square" rtlCol="0">
            <a:spAutoFit/>
          </a:bodyPr>
          <a:lstStyle/>
          <a:p>
            <a:pPr algn="just">
              <a:spcBef>
                <a:spcPts val="600"/>
              </a:spcBef>
              <a:spcAft>
                <a:spcPts val="600"/>
              </a:spcAft>
            </a:pPr>
            <a:r>
              <a:rPr lang="fr-CA" sz="2400" dirty="0">
                <a:latin typeface="Candara" panose="020E0502030303020204" pitchFamily="34" charset="0"/>
              </a:rPr>
              <a:t>« …La cybersécurité concerne l'ensemble des technologies, processus et politiques</a:t>
            </a:r>
            <a:r>
              <a:rPr lang="fr-CA" sz="2400" dirty="0">
                <a:solidFill>
                  <a:schemeClr val="bg2">
                    <a:lumMod val="75000"/>
                  </a:schemeClr>
                </a:solidFill>
                <a:latin typeface="Candara" panose="020E0502030303020204" pitchFamily="34" charset="0"/>
              </a:rPr>
              <a:t> </a:t>
            </a:r>
            <a:r>
              <a:rPr lang="fr-CA" sz="2400" dirty="0">
                <a:latin typeface="Candara" panose="020E0502030303020204" pitchFamily="34" charset="0"/>
              </a:rPr>
              <a:t>qui aident à </a:t>
            </a:r>
            <a:r>
              <a:rPr lang="fr-CA" sz="2400" dirty="0">
                <a:highlight>
                  <a:srgbClr val="FFFF00"/>
                </a:highlight>
                <a:latin typeface="Candara" panose="020E0502030303020204" pitchFamily="34" charset="0"/>
              </a:rPr>
              <a:t>prévenir</a:t>
            </a:r>
            <a:r>
              <a:rPr lang="fr-CA" sz="2400" dirty="0">
                <a:latin typeface="Candara" panose="020E0502030303020204" pitchFamily="34" charset="0"/>
              </a:rPr>
              <a:t> ou à </a:t>
            </a:r>
            <a:r>
              <a:rPr lang="fr-CA" sz="2400" dirty="0">
                <a:highlight>
                  <a:srgbClr val="FFFF00"/>
                </a:highlight>
                <a:latin typeface="Candara" panose="020E0502030303020204" pitchFamily="34" charset="0"/>
              </a:rPr>
              <a:t>réduire</a:t>
            </a:r>
            <a:r>
              <a:rPr lang="fr-CA" sz="2400" dirty="0">
                <a:latin typeface="Candara" panose="020E0502030303020204" pitchFamily="34" charset="0"/>
              </a:rPr>
              <a:t> </a:t>
            </a:r>
            <a:r>
              <a:rPr lang="fr-CA" sz="2400" dirty="0">
                <a:highlight>
                  <a:srgbClr val="FFFF00"/>
                </a:highlight>
                <a:latin typeface="Candara" panose="020E0502030303020204" pitchFamily="34" charset="0"/>
              </a:rPr>
              <a:t>l'impact négatif d'événements </a:t>
            </a:r>
            <a:r>
              <a:rPr lang="fr-CA" sz="2400" dirty="0">
                <a:latin typeface="Candara" panose="020E0502030303020204" pitchFamily="34" charset="0"/>
              </a:rPr>
              <a:t>survenant dans le </a:t>
            </a:r>
            <a:r>
              <a:rPr lang="fr-CA" sz="2400" dirty="0">
                <a:highlight>
                  <a:srgbClr val="FFFF00"/>
                </a:highlight>
                <a:latin typeface="Candara" panose="020E0502030303020204" pitchFamily="34" charset="0"/>
              </a:rPr>
              <a:t>cyberespace</a:t>
            </a:r>
            <a:r>
              <a:rPr lang="fr-CA" sz="2400" dirty="0">
                <a:latin typeface="Candara" panose="020E0502030303020204" pitchFamily="34" charset="0"/>
              </a:rPr>
              <a:t>, résultant d'actions délibérées de la part d'un </a:t>
            </a:r>
            <a:r>
              <a:rPr lang="fr-CA" sz="2400" dirty="0">
                <a:highlight>
                  <a:srgbClr val="FFFF00"/>
                </a:highlight>
                <a:latin typeface="Candara" panose="020E0502030303020204" pitchFamily="34" charset="0"/>
              </a:rPr>
              <a:t>acteur malveillant</a:t>
            </a:r>
            <a:r>
              <a:rPr lang="fr-CA" sz="2400" dirty="0">
                <a:latin typeface="Candara" panose="020E0502030303020204" pitchFamily="34" charset="0"/>
              </a:rPr>
              <a:t>.» </a:t>
            </a:r>
          </a:p>
          <a:p>
            <a:pPr algn="just">
              <a:lnSpc>
                <a:spcPct val="150000"/>
              </a:lnSpc>
              <a:spcBef>
                <a:spcPts val="600"/>
              </a:spcBef>
              <a:spcAft>
                <a:spcPts val="600"/>
              </a:spcAft>
            </a:pPr>
            <a:r>
              <a:rPr lang="fr-CA" sz="2800" dirty="0">
                <a:latin typeface="Candara" panose="020E0502030303020204" pitchFamily="34" charset="0"/>
              </a:rPr>
              <a:t>								         </a:t>
            </a:r>
            <a:r>
              <a:rPr lang="fr-CA" sz="2400" i="1" dirty="0">
                <a:latin typeface="Candara" panose="020E0502030303020204" pitchFamily="34" charset="0"/>
              </a:rPr>
              <a:t>Bauer et Dutton (2014)</a:t>
            </a:r>
          </a:p>
        </p:txBody>
      </p:sp>
      <p:sp>
        <p:nvSpPr>
          <p:cNvPr id="10" name="ZoneTexte 9">
            <a:extLst>
              <a:ext uri="{FF2B5EF4-FFF2-40B4-BE49-F238E27FC236}">
                <a16:creationId xmlns:a16="http://schemas.microsoft.com/office/drawing/2014/main" id="{A6F90727-3BE9-45B5-B26C-632D471A8F13}"/>
              </a:ext>
            </a:extLst>
          </p:cNvPr>
          <p:cNvSpPr txBox="1"/>
          <p:nvPr/>
        </p:nvSpPr>
        <p:spPr>
          <a:xfrm>
            <a:off x="401032" y="4500118"/>
            <a:ext cx="11486168" cy="1769715"/>
          </a:xfrm>
          <a:prstGeom prst="rect">
            <a:avLst/>
          </a:prstGeom>
          <a:noFill/>
        </p:spPr>
        <p:txBody>
          <a:bodyPr wrap="square" rtlCol="0">
            <a:spAutoFit/>
          </a:bodyPr>
          <a:lstStyle/>
          <a:p>
            <a:pPr algn="just">
              <a:spcBef>
                <a:spcPts val="600"/>
              </a:spcBef>
              <a:spcAft>
                <a:spcPts val="600"/>
              </a:spcAft>
            </a:pPr>
            <a:r>
              <a:rPr lang="fr-FR" sz="2400" dirty="0">
                <a:latin typeface="Candara" panose="020E0502030303020204" pitchFamily="34" charset="0"/>
              </a:rPr>
              <a:t>« …La cybersécurité est la protection des données numériques stockées dans votre environnement des cybermenaces contre les cybermenaces et les auteurs de cybermenace. » </a:t>
            </a:r>
          </a:p>
          <a:p>
            <a:pPr lvl="2" algn="just"/>
            <a:r>
              <a:rPr lang="fr-CA" sz="2400" dirty="0">
                <a:latin typeface="Candara" panose="020E0502030303020204" pitchFamily="34" charset="0"/>
              </a:rPr>
              <a:t>	            </a:t>
            </a:r>
            <a:r>
              <a:rPr lang="fr-CA" sz="2400" i="1" dirty="0">
                <a:latin typeface="Candara" panose="020E0502030303020204" pitchFamily="34" charset="0"/>
              </a:rPr>
              <a:t>Innovation, Sciences et Développement économique Canada (ISDE)</a:t>
            </a:r>
            <a:r>
              <a:rPr lang="fr-FR" sz="3200" dirty="0">
                <a:latin typeface="Candara" panose="020E0502030303020204" pitchFamily="34" charset="0"/>
              </a:rPr>
              <a:t>	</a:t>
            </a:r>
          </a:p>
        </p:txBody>
      </p:sp>
      <p:sp>
        <p:nvSpPr>
          <p:cNvPr id="2" name="Espace réservé du numéro de diapositive 1">
            <a:extLst>
              <a:ext uri="{FF2B5EF4-FFF2-40B4-BE49-F238E27FC236}">
                <a16:creationId xmlns:a16="http://schemas.microsoft.com/office/drawing/2014/main" id="{734E68A1-F9FE-431B-A4C2-923B38A9A463}"/>
              </a:ext>
            </a:extLst>
          </p:cNvPr>
          <p:cNvSpPr>
            <a:spLocks noGrp="1"/>
          </p:cNvSpPr>
          <p:nvPr>
            <p:ph type="sldNum" sz="quarter" idx="12"/>
          </p:nvPr>
        </p:nvSpPr>
        <p:spPr/>
        <p:txBody>
          <a:bodyPr/>
          <a:lstStyle/>
          <a:p>
            <a:fld id="{86A1D673-BB0B-4C5A-87D4-0375294486BD}" type="slidenum">
              <a:rPr lang="en-CA" smtClean="0"/>
              <a:t>4</a:t>
            </a:fld>
            <a:endParaRPr lang="en-CA"/>
          </a:p>
        </p:txBody>
      </p:sp>
      <p:sp>
        <p:nvSpPr>
          <p:cNvPr id="11" name="ZoneTexte 10">
            <a:extLst>
              <a:ext uri="{FF2B5EF4-FFF2-40B4-BE49-F238E27FC236}">
                <a16:creationId xmlns:a16="http://schemas.microsoft.com/office/drawing/2014/main" id="{04B9F9AD-5E91-41E0-A587-B43953EAD628}"/>
              </a:ext>
            </a:extLst>
          </p:cNvPr>
          <p:cNvSpPr txBox="1"/>
          <p:nvPr/>
        </p:nvSpPr>
        <p:spPr>
          <a:xfrm>
            <a:off x="240791" y="1067076"/>
            <a:ext cx="4348602"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Définition</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179343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384A8CCE-FC64-45CF-8FA6-96416723846B}"/>
              </a:ext>
            </a:extLst>
          </p:cNvPr>
          <p:cNvSpPr>
            <a:spLocks noGrp="1" noChangeArrowheads="1"/>
          </p:cNvSpPr>
          <p:nvPr>
            <p:ph type="body" idx="1"/>
          </p:nvPr>
        </p:nvSpPr>
        <p:spPr>
          <a:xfrm>
            <a:off x="228600" y="1811488"/>
            <a:ext cx="11658600" cy="5102713"/>
          </a:xfrm>
        </p:spPr>
        <p:txBody>
          <a:bodyPr>
            <a:normAutofit/>
          </a:bodyPr>
          <a:lstStyle/>
          <a:p>
            <a:pPr marL="0" indent="0" eaLnBrk="1" hangingPunct="1">
              <a:lnSpc>
                <a:spcPct val="90000"/>
              </a:lnSpc>
              <a:buNone/>
            </a:pPr>
            <a:r>
              <a:rPr lang="fr-FR" altLang="fr-FR" dirty="0">
                <a:latin typeface="Candara" panose="020E0502030303020204" pitchFamily="34" charset="0"/>
              </a:rPr>
              <a:t>Machine de Turing (Alan Turing) - 1936</a:t>
            </a:r>
          </a:p>
          <a:p>
            <a:pPr lvl="1" eaLnBrk="1" hangingPunct="1">
              <a:lnSpc>
                <a:spcPct val="90000"/>
              </a:lnSpc>
            </a:pPr>
            <a:endParaRPr lang="fr-FR" altLang="fr-FR" dirty="0"/>
          </a:p>
          <a:p>
            <a:pPr lvl="1" eaLnBrk="1" hangingPunct="1">
              <a:lnSpc>
                <a:spcPct val="90000"/>
              </a:lnSpc>
              <a:buFont typeface="Wingdings" panose="05000000000000000000" pitchFamily="2" charset="2"/>
              <a:buChar char="§"/>
            </a:pPr>
            <a:r>
              <a:rPr lang="fr-FR" altLang="fr-FR" sz="1800" dirty="0">
                <a:latin typeface="Candara" panose="020E0502030303020204" pitchFamily="34" charset="0"/>
              </a:rPr>
              <a:t>Modèle qui permet de préciser la notion d’exécution d’un algorithme.</a:t>
            </a:r>
          </a:p>
          <a:p>
            <a:pPr marL="457200" lvl="1" indent="0" eaLnBrk="1" hangingPunct="1">
              <a:lnSpc>
                <a:spcPct val="90000"/>
              </a:lnSpc>
              <a:buNone/>
            </a:pPr>
            <a:endParaRPr lang="fr-FR" altLang="fr-FR" sz="1800" dirty="0">
              <a:latin typeface="Candara" panose="020E0502030303020204" pitchFamily="34" charset="0"/>
            </a:endParaRPr>
          </a:p>
          <a:p>
            <a:pPr lvl="1" eaLnBrk="1" hangingPunct="1">
              <a:lnSpc>
                <a:spcPct val="90000"/>
              </a:lnSpc>
              <a:buFont typeface="Wingdings" panose="05000000000000000000" pitchFamily="2" charset="2"/>
              <a:buChar char="§"/>
            </a:pPr>
            <a:r>
              <a:rPr lang="fr-CA" sz="1800" dirty="0">
                <a:latin typeface="Candara" panose="020E0502030303020204" pitchFamily="34" charset="0"/>
              </a:rPr>
              <a:t>Turing formule la thèse selon laquelle tout algorithme est calculable par une machine de Turing.</a:t>
            </a:r>
          </a:p>
          <a:p>
            <a:pPr marL="457200" lvl="1" indent="0" eaLnBrk="1" hangingPunct="1">
              <a:lnSpc>
                <a:spcPct val="90000"/>
              </a:lnSpc>
              <a:buNone/>
            </a:pPr>
            <a:endParaRPr lang="fr-CA" sz="1800" dirty="0">
              <a:latin typeface="Candara" panose="020E0502030303020204" pitchFamily="34" charset="0"/>
            </a:endParaRPr>
          </a:p>
          <a:p>
            <a:pPr lvl="1" eaLnBrk="1" hangingPunct="1">
              <a:lnSpc>
                <a:spcPct val="90000"/>
              </a:lnSpc>
              <a:buFont typeface="Wingdings" panose="05000000000000000000" pitchFamily="2" charset="2"/>
              <a:buChar char="§"/>
            </a:pPr>
            <a:r>
              <a:rPr lang="fr-FR" altLang="fr-FR" sz="1800" dirty="0">
                <a:latin typeface="Candara" panose="020E0502030303020204" pitchFamily="34" charset="0"/>
              </a:rPr>
              <a:t>Impact sur la </a:t>
            </a:r>
            <a:r>
              <a:rPr lang="fr-FR" altLang="fr-FR" sz="1800">
                <a:latin typeface="Candara" panose="020E0502030303020204" pitchFamily="34" charset="0"/>
              </a:rPr>
              <a:t>conception et détection </a:t>
            </a:r>
            <a:r>
              <a:rPr lang="fr-FR" altLang="fr-FR" sz="1800" dirty="0">
                <a:latin typeface="Candara" panose="020E0502030303020204" pitchFamily="34" charset="0"/>
              </a:rPr>
              <a:t>des virus.</a:t>
            </a:r>
          </a:p>
          <a:p>
            <a:pPr marL="457200" lvl="1" indent="0" eaLnBrk="1" hangingPunct="1">
              <a:lnSpc>
                <a:spcPct val="90000"/>
              </a:lnSpc>
              <a:buNone/>
            </a:pPr>
            <a:endParaRPr lang="fr-FR" altLang="fr-FR" dirty="0"/>
          </a:p>
          <a:p>
            <a:pPr marL="0" indent="0" eaLnBrk="1" hangingPunct="1">
              <a:lnSpc>
                <a:spcPct val="90000"/>
              </a:lnSpc>
              <a:buNone/>
            </a:pPr>
            <a:r>
              <a:rPr lang="fr-FR" altLang="fr-FR" dirty="0">
                <a:latin typeface="Candara" panose="020E0502030303020204" pitchFamily="34" charset="0"/>
              </a:rPr>
              <a:t>Travaux de Von Neumann - 1945</a:t>
            </a:r>
          </a:p>
          <a:p>
            <a:pPr marL="0" indent="0" eaLnBrk="1" hangingPunct="1">
              <a:lnSpc>
                <a:spcPct val="90000"/>
              </a:lnSpc>
              <a:buNone/>
            </a:pPr>
            <a:endParaRPr lang="fr-FR" altLang="fr-FR" dirty="0">
              <a:latin typeface="Candara" panose="020E0502030303020204" pitchFamily="34" charset="0"/>
            </a:endParaRPr>
          </a:p>
          <a:p>
            <a:pPr lvl="1">
              <a:buFont typeface="Wingdings" panose="05000000000000000000" pitchFamily="2" charset="2"/>
              <a:buChar char="§"/>
            </a:pPr>
            <a:r>
              <a:rPr lang="fr-FR" altLang="fr-FR" sz="1800" dirty="0">
                <a:latin typeface="Candara" panose="020E0502030303020204" pitchFamily="34" charset="0"/>
              </a:rPr>
              <a:t>Concevoir l’architecture générale des appareils concrets qui vont réaliser le calcul selon le modèle de Turing.</a:t>
            </a:r>
          </a:p>
          <a:p>
            <a:pPr lvl="1">
              <a:buFont typeface="Wingdings" panose="05000000000000000000" pitchFamily="2" charset="2"/>
              <a:buChar char="§"/>
            </a:pPr>
            <a:endParaRPr lang="fr-FR" altLang="fr-FR" sz="1800" dirty="0">
              <a:latin typeface="Candara" panose="020E0502030303020204" pitchFamily="34" charset="0"/>
            </a:endParaRPr>
          </a:p>
          <a:p>
            <a:pPr lvl="1">
              <a:buFont typeface="Wingdings" panose="05000000000000000000" pitchFamily="2" charset="2"/>
              <a:buChar char="§"/>
            </a:pPr>
            <a:r>
              <a:rPr lang="fr-FR" altLang="fr-FR" sz="1800" dirty="0">
                <a:latin typeface="Candara" panose="020E0502030303020204" pitchFamily="34" charset="0"/>
              </a:rPr>
              <a:t>Automates =&gt; ont prouvé que l’on pouvait concevoir des programmes auto-reproductifs.</a:t>
            </a:r>
          </a:p>
        </p:txBody>
      </p:sp>
      <p:sp>
        <p:nvSpPr>
          <p:cNvPr id="6" name="Rectangle 5">
            <a:extLst>
              <a:ext uri="{FF2B5EF4-FFF2-40B4-BE49-F238E27FC236}">
                <a16:creationId xmlns:a16="http://schemas.microsoft.com/office/drawing/2014/main" id="{8AB37AE9-92C3-5845-A5A6-8AAEA51E9165}"/>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2" name="Espace réservé du numéro de diapositive 1">
            <a:extLst>
              <a:ext uri="{FF2B5EF4-FFF2-40B4-BE49-F238E27FC236}">
                <a16:creationId xmlns:a16="http://schemas.microsoft.com/office/drawing/2014/main" id="{27356448-0A7D-464D-A9D5-0843A8AD831F}"/>
              </a:ext>
            </a:extLst>
          </p:cNvPr>
          <p:cNvSpPr>
            <a:spLocks noGrp="1"/>
          </p:cNvSpPr>
          <p:nvPr>
            <p:ph type="sldNum" sz="quarter" idx="12"/>
          </p:nvPr>
        </p:nvSpPr>
        <p:spPr/>
        <p:txBody>
          <a:bodyPr/>
          <a:lstStyle/>
          <a:p>
            <a:fld id="{86A1D673-BB0B-4C5A-87D4-0375294486BD}" type="slidenum">
              <a:rPr lang="en-CA" smtClean="0"/>
              <a:t>5</a:t>
            </a:fld>
            <a:endParaRPr lang="en-CA"/>
          </a:p>
        </p:txBody>
      </p:sp>
      <p:sp>
        <p:nvSpPr>
          <p:cNvPr id="5" name="ZoneTexte 4">
            <a:extLst>
              <a:ext uri="{FF2B5EF4-FFF2-40B4-BE49-F238E27FC236}">
                <a16:creationId xmlns:a16="http://schemas.microsoft.com/office/drawing/2014/main" id="{0B78EB0F-4CEC-42AE-BA2C-8C7818E0C7F5}"/>
              </a:ext>
            </a:extLst>
          </p:cNvPr>
          <p:cNvSpPr txBox="1"/>
          <p:nvPr/>
        </p:nvSpPr>
        <p:spPr>
          <a:xfrm>
            <a:off x="240791" y="1067076"/>
            <a:ext cx="4348602"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Aspects théoriques</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118798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AA565ED-3654-4FAC-A72A-38DDB8C4D4FA}"/>
              </a:ext>
            </a:extLst>
          </p:cNvPr>
          <p:cNvSpPr>
            <a:spLocks noGrp="1"/>
          </p:cNvSpPr>
          <p:nvPr>
            <p:ph type="sldNum" sz="quarter" idx="12"/>
          </p:nvPr>
        </p:nvSpPr>
        <p:spPr/>
        <p:txBody>
          <a:bodyPr/>
          <a:lstStyle/>
          <a:p>
            <a:fld id="{86A1D673-BB0B-4C5A-87D4-0375294486BD}" type="slidenum">
              <a:rPr lang="en-CA" smtClean="0"/>
              <a:t>6</a:t>
            </a:fld>
            <a:endParaRPr lang="en-CA"/>
          </a:p>
        </p:txBody>
      </p:sp>
      <p:sp>
        <p:nvSpPr>
          <p:cNvPr id="6" name="ZoneTexte 5">
            <a:extLst>
              <a:ext uri="{FF2B5EF4-FFF2-40B4-BE49-F238E27FC236}">
                <a16:creationId xmlns:a16="http://schemas.microsoft.com/office/drawing/2014/main" id="{D9C2FD2D-19A4-4472-9FAD-F3E3081CA186}"/>
              </a:ext>
            </a:extLst>
          </p:cNvPr>
          <p:cNvSpPr txBox="1"/>
          <p:nvPr/>
        </p:nvSpPr>
        <p:spPr>
          <a:xfrm>
            <a:off x="497264" y="1974579"/>
            <a:ext cx="11389936" cy="2523768"/>
          </a:xfrm>
          <a:prstGeom prst="rect">
            <a:avLst/>
          </a:prstGeom>
          <a:noFill/>
        </p:spPr>
        <p:txBody>
          <a:bodyPr wrap="square" rtlCol="0">
            <a:spAutoFit/>
          </a:bodyPr>
          <a:lstStyle/>
          <a:p>
            <a:pPr algn="just">
              <a:spcBef>
                <a:spcPts val="600"/>
              </a:spcBef>
              <a:spcAft>
                <a:spcPts val="1800"/>
              </a:spcAft>
            </a:pPr>
            <a:r>
              <a:rPr lang="fr-FR" sz="2800" dirty="0">
                <a:latin typeface="Candara" panose="020E0502030303020204" pitchFamily="34" charset="0"/>
              </a:rPr>
              <a:t>Cybermenace : </a:t>
            </a:r>
          </a:p>
          <a:p>
            <a:pPr algn="just">
              <a:spcBef>
                <a:spcPts val="600"/>
              </a:spcBef>
              <a:spcAft>
                <a:spcPts val="600"/>
              </a:spcAft>
            </a:pPr>
            <a:r>
              <a:rPr lang="fr-FR" dirty="0">
                <a:latin typeface="Candara" panose="020E0502030303020204" pitchFamily="34" charset="0"/>
              </a:rPr>
              <a:t>Activité qui vise à compromettre la sécurité de votre environnement des cybermenaces en modifiant la </a:t>
            </a:r>
            <a:r>
              <a:rPr lang="fr-FR" u="sng" dirty="0">
                <a:latin typeface="Candara" panose="020E0502030303020204" pitchFamily="34" charset="0"/>
              </a:rPr>
              <a:t>disponibilité</a:t>
            </a:r>
            <a:r>
              <a:rPr lang="fr-FR" dirty="0">
                <a:latin typeface="Candara" panose="020E0502030303020204" pitchFamily="34" charset="0"/>
              </a:rPr>
              <a:t>, </a:t>
            </a:r>
            <a:r>
              <a:rPr lang="fr-FR" u="sng" dirty="0">
                <a:latin typeface="Candara" panose="020E0502030303020204" pitchFamily="34" charset="0"/>
              </a:rPr>
              <a:t>l’intégrité</a:t>
            </a:r>
            <a:r>
              <a:rPr lang="fr-FR" dirty="0">
                <a:latin typeface="Candara" panose="020E0502030303020204" pitchFamily="34" charset="0"/>
              </a:rPr>
              <a:t> ou la </a:t>
            </a:r>
            <a:r>
              <a:rPr lang="fr-FR" u="sng" dirty="0">
                <a:latin typeface="Candara" panose="020E0502030303020204" pitchFamily="34" charset="0"/>
              </a:rPr>
              <a:t>confidentialité</a:t>
            </a:r>
            <a:r>
              <a:rPr lang="fr-FR" dirty="0">
                <a:latin typeface="Candara" panose="020E0502030303020204" pitchFamily="34" charset="0"/>
              </a:rPr>
              <a:t> de vos systèmes ou des informations qu’ils contiennent.</a:t>
            </a:r>
          </a:p>
          <a:p>
            <a:pPr algn="just">
              <a:spcBef>
                <a:spcPts val="600"/>
              </a:spcBef>
              <a:spcAft>
                <a:spcPts val="1800"/>
              </a:spcAft>
            </a:pPr>
            <a:r>
              <a:rPr lang="fr-CA" sz="2000" dirty="0">
                <a:latin typeface="Candara" panose="020E0502030303020204" pitchFamily="34" charset="0"/>
              </a:rPr>
              <a:t>	                        		</a:t>
            </a:r>
            <a:r>
              <a:rPr lang="fr-CA" sz="2000" i="1" dirty="0">
                <a:latin typeface="Candara" panose="020E0502030303020204" pitchFamily="34" charset="0"/>
              </a:rPr>
              <a:t>Innovation, Sciences et Développement économique Canada (ISDE)</a:t>
            </a:r>
            <a:r>
              <a:rPr lang="fr-FR" sz="2000" dirty="0">
                <a:latin typeface="Candara" panose="020E0502030303020204" pitchFamily="34" charset="0"/>
              </a:rPr>
              <a:t>	</a:t>
            </a:r>
          </a:p>
          <a:p>
            <a:pPr algn="just">
              <a:spcBef>
                <a:spcPts val="600"/>
              </a:spcBef>
              <a:spcAft>
                <a:spcPts val="600"/>
              </a:spcAft>
            </a:pPr>
            <a:endParaRPr lang="fr-FR" sz="2400" dirty="0">
              <a:latin typeface="Candara" panose="020E0502030303020204" pitchFamily="34" charset="0"/>
            </a:endParaRPr>
          </a:p>
        </p:txBody>
      </p:sp>
      <p:sp>
        <p:nvSpPr>
          <p:cNvPr id="7" name="ZoneTexte 6">
            <a:extLst>
              <a:ext uri="{FF2B5EF4-FFF2-40B4-BE49-F238E27FC236}">
                <a16:creationId xmlns:a16="http://schemas.microsoft.com/office/drawing/2014/main" id="{AD411D2A-3EF5-40A9-A406-58843ED4315E}"/>
              </a:ext>
            </a:extLst>
          </p:cNvPr>
          <p:cNvSpPr txBox="1"/>
          <p:nvPr/>
        </p:nvSpPr>
        <p:spPr>
          <a:xfrm>
            <a:off x="449148" y="4643158"/>
            <a:ext cx="11486168" cy="1646605"/>
          </a:xfrm>
          <a:prstGeom prst="rect">
            <a:avLst/>
          </a:prstGeom>
          <a:noFill/>
        </p:spPr>
        <p:txBody>
          <a:bodyPr wrap="square" rtlCol="0">
            <a:spAutoFit/>
          </a:bodyPr>
          <a:lstStyle/>
          <a:p>
            <a:pPr algn="just">
              <a:spcBef>
                <a:spcPts val="600"/>
              </a:spcBef>
              <a:spcAft>
                <a:spcPts val="1800"/>
              </a:spcAft>
            </a:pPr>
            <a:r>
              <a:rPr lang="fr-FR" sz="2800" dirty="0">
                <a:latin typeface="Candara" panose="020E0502030303020204" pitchFamily="34" charset="0"/>
              </a:rPr>
              <a:t>Environnement des cybermenaces : </a:t>
            </a:r>
          </a:p>
          <a:p>
            <a:pPr algn="just">
              <a:spcBef>
                <a:spcPts val="600"/>
              </a:spcBef>
              <a:spcAft>
                <a:spcPts val="600"/>
              </a:spcAft>
            </a:pPr>
            <a:r>
              <a:rPr lang="fr-FR" dirty="0">
                <a:latin typeface="Candara" panose="020E0502030303020204" pitchFamily="34" charset="0"/>
              </a:rPr>
              <a:t>L'espace en ligne au sein duquel peut se tramer l'activité malveillante de cybermenace.</a:t>
            </a:r>
          </a:p>
          <a:p>
            <a:pPr lvl="2" algn="just">
              <a:spcBef>
                <a:spcPts val="1200"/>
              </a:spcBef>
            </a:pPr>
            <a:r>
              <a:rPr lang="fr-CA" sz="2000" i="1" dirty="0">
                <a:latin typeface="Candara" panose="020E0502030303020204" pitchFamily="34" charset="0"/>
              </a:rPr>
              <a:t>	           		Innovation, Sciences et Développement économique Canada (ISDE)</a:t>
            </a:r>
            <a:r>
              <a:rPr lang="fr-FR" sz="2000" i="1" dirty="0">
                <a:latin typeface="Candara" panose="020E0502030303020204" pitchFamily="34" charset="0"/>
              </a:rPr>
              <a:t>	</a:t>
            </a:r>
          </a:p>
        </p:txBody>
      </p:sp>
      <p:sp>
        <p:nvSpPr>
          <p:cNvPr id="10" name="ZoneTexte 9">
            <a:extLst>
              <a:ext uri="{FF2B5EF4-FFF2-40B4-BE49-F238E27FC236}">
                <a16:creationId xmlns:a16="http://schemas.microsoft.com/office/drawing/2014/main" id="{7728B64E-9A14-436F-9A14-60505C337B49}"/>
              </a:ext>
            </a:extLst>
          </p:cNvPr>
          <p:cNvSpPr txBox="1"/>
          <p:nvPr/>
        </p:nvSpPr>
        <p:spPr>
          <a:xfrm>
            <a:off x="240791" y="1067076"/>
            <a:ext cx="4348602"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Définition</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
        <p:nvSpPr>
          <p:cNvPr id="12" name="Rectangle 11">
            <a:extLst>
              <a:ext uri="{FF2B5EF4-FFF2-40B4-BE49-F238E27FC236}">
                <a16:creationId xmlns:a16="http://schemas.microsoft.com/office/drawing/2014/main" id="{20C9968B-9A5A-4E5E-9595-F14C9349C74C}"/>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Tree>
    <p:extLst>
      <p:ext uri="{BB962C8B-B14F-4D97-AF65-F5344CB8AC3E}">
        <p14:creationId xmlns:p14="http://schemas.microsoft.com/office/powerpoint/2010/main" val="22212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Espace réservé du contenu 14">
            <a:extLst>
              <a:ext uri="{FF2B5EF4-FFF2-40B4-BE49-F238E27FC236}">
                <a16:creationId xmlns:a16="http://schemas.microsoft.com/office/drawing/2014/main" id="{086F84B6-70E8-4677-B60D-DE59E3C56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5211" y="1875422"/>
            <a:ext cx="1230087" cy="1229102"/>
          </a:xfrm>
          <a:prstGeom prst="rect">
            <a:avLst/>
          </a:prstGeom>
        </p:spPr>
      </p:pic>
      <p:pic>
        <p:nvPicPr>
          <p:cNvPr id="25" name="Espace réservé du contenu 8">
            <a:extLst>
              <a:ext uri="{FF2B5EF4-FFF2-40B4-BE49-F238E27FC236}">
                <a16:creationId xmlns:a16="http://schemas.microsoft.com/office/drawing/2014/main" id="{FBC8C760-38A6-48E9-9ED9-86C577AC2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092" y="1658781"/>
            <a:ext cx="1413326" cy="1413326"/>
          </a:xfrm>
          <a:prstGeom prst="rect">
            <a:avLst/>
          </a:prstGeom>
        </p:spPr>
      </p:pic>
      <p:pic>
        <p:nvPicPr>
          <p:cNvPr id="26" name="Image 25">
            <a:extLst>
              <a:ext uri="{FF2B5EF4-FFF2-40B4-BE49-F238E27FC236}">
                <a16:creationId xmlns:a16="http://schemas.microsoft.com/office/drawing/2014/main" id="{B3FDAA12-CB4E-4B78-A5B9-704DC5962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3806" y="1707125"/>
            <a:ext cx="1471613" cy="1471613"/>
          </a:xfrm>
          <a:prstGeom prst="rect">
            <a:avLst/>
          </a:prstGeom>
        </p:spPr>
      </p:pic>
      <p:pic>
        <p:nvPicPr>
          <p:cNvPr id="27" name="Espace réservé du contenu 4">
            <a:extLst>
              <a:ext uri="{FF2B5EF4-FFF2-40B4-BE49-F238E27FC236}">
                <a16:creationId xmlns:a16="http://schemas.microsoft.com/office/drawing/2014/main" id="{F75C53B8-7567-4DA8-BDDE-A69BA33C14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014" y="1761909"/>
            <a:ext cx="1229102" cy="1229102"/>
          </a:xfrm>
          <a:prstGeom prst="rect">
            <a:avLst/>
          </a:prstGeom>
        </p:spPr>
      </p:pic>
      <p:pic>
        <p:nvPicPr>
          <p:cNvPr id="28" name="Image 27">
            <a:extLst>
              <a:ext uri="{FF2B5EF4-FFF2-40B4-BE49-F238E27FC236}">
                <a16:creationId xmlns:a16="http://schemas.microsoft.com/office/drawing/2014/main" id="{7A70D31C-F199-49E7-A0C9-76DC1F76E3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8851" y="1669798"/>
            <a:ext cx="1413325" cy="1413325"/>
          </a:xfrm>
          <a:prstGeom prst="rect">
            <a:avLst/>
          </a:prstGeom>
        </p:spPr>
      </p:pic>
      <p:pic>
        <p:nvPicPr>
          <p:cNvPr id="29" name="Image 28">
            <a:extLst>
              <a:ext uri="{FF2B5EF4-FFF2-40B4-BE49-F238E27FC236}">
                <a16:creationId xmlns:a16="http://schemas.microsoft.com/office/drawing/2014/main" id="{711AEDF0-8D90-4F5B-A8E1-A8E3F2EB77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39073" y="3429000"/>
            <a:ext cx="1229103" cy="1229103"/>
          </a:xfrm>
          <a:prstGeom prst="rect">
            <a:avLst/>
          </a:prstGeom>
        </p:spPr>
      </p:pic>
      <p:pic>
        <p:nvPicPr>
          <p:cNvPr id="30" name="Image 29">
            <a:extLst>
              <a:ext uri="{FF2B5EF4-FFF2-40B4-BE49-F238E27FC236}">
                <a16:creationId xmlns:a16="http://schemas.microsoft.com/office/drawing/2014/main" id="{D886A6C0-67FE-4410-A95B-C9FDF4282C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8000" y="3428998"/>
            <a:ext cx="1231761" cy="1229103"/>
          </a:xfrm>
          <a:prstGeom prst="rect">
            <a:avLst/>
          </a:prstGeom>
        </p:spPr>
      </p:pic>
      <p:pic>
        <p:nvPicPr>
          <p:cNvPr id="31" name="Espace réservé du contenu 11">
            <a:extLst>
              <a:ext uri="{FF2B5EF4-FFF2-40B4-BE49-F238E27FC236}">
                <a16:creationId xmlns:a16="http://schemas.microsoft.com/office/drawing/2014/main" id="{89B261C9-36CA-4995-AB47-8C6B8E272B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2217" y="3304469"/>
            <a:ext cx="1243919" cy="1243919"/>
          </a:xfrm>
          <a:prstGeom prst="rect">
            <a:avLst/>
          </a:prstGeom>
        </p:spPr>
      </p:pic>
      <p:pic>
        <p:nvPicPr>
          <p:cNvPr id="32" name="Image 31">
            <a:extLst>
              <a:ext uri="{FF2B5EF4-FFF2-40B4-BE49-F238E27FC236}">
                <a16:creationId xmlns:a16="http://schemas.microsoft.com/office/drawing/2014/main" id="{B1FEB120-EEA0-4CEF-815E-89E7D20C87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34670" y="5193408"/>
            <a:ext cx="1349794" cy="1349794"/>
          </a:xfrm>
          <a:prstGeom prst="rect">
            <a:avLst/>
          </a:prstGeom>
        </p:spPr>
      </p:pic>
      <p:pic>
        <p:nvPicPr>
          <p:cNvPr id="33" name="Image 32">
            <a:extLst>
              <a:ext uri="{FF2B5EF4-FFF2-40B4-BE49-F238E27FC236}">
                <a16:creationId xmlns:a16="http://schemas.microsoft.com/office/drawing/2014/main" id="{2CFB83C5-6119-4CD2-A6B4-8F2256A36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8851" y="3319286"/>
            <a:ext cx="1543515" cy="1543515"/>
          </a:xfrm>
          <a:prstGeom prst="rect">
            <a:avLst/>
          </a:prstGeom>
        </p:spPr>
      </p:pic>
      <p:pic>
        <p:nvPicPr>
          <p:cNvPr id="34" name="Image 33">
            <a:extLst>
              <a:ext uri="{FF2B5EF4-FFF2-40B4-BE49-F238E27FC236}">
                <a16:creationId xmlns:a16="http://schemas.microsoft.com/office/drawing/2014/main" id="{BD034986-6885-406A-84F3-5635646BE9B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39073" y="5339296"/>
            <a:ext cx="1256346" cy="1255340"/>
          </a:xfrm>
          <a:prstGeom prst="rect">
            <a:avLst/>
          </a:prstGeom>
        </p:spPr>
      </p:pic>
      <p:pic>
        <p:nvPicPr>
          <p:cNvPr id="35" name="Image 34">
            <a:extLst>
              <a:ext uri="{FF2B5EF4-FFF2-40B4-BE49-F238E27FC236}">
                <a16:creationId xmlns:a16="http://schemas.microsoft.com/office/drawing/2014/main" id="{149C0E89-FF95-431D-B309-8D2657C9654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97409" y="5471540"/>
            <a:ext cx="637590" cy="637590"/>
          </a:xfrm>
          <a:prstGeom prst="rect">
            <a:avLst/>
          </a:prstGeom>
        </p:spPr>
      </p:pic>
      <p:pic>
        <p:nvPicPr>
          <p:cNvPr id="36" name="Image 35" descr="Une image contenant sombre, ciel nocturne&#10;&#10;Description générée automatiquement">
            <a:extLst>
              <a:ext uri="{FF2B5EF4-FFF2-40B4-BE49-F238E27FC236}">
                <a16:creationId xmlns:a16="http://schemas.microsoft.com/office/drawing/2014/main" id="{73A0C3D7-EFBC-4996-8EA9-FC5E887335B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764049" y="5220436"/>
            <a:ext cx="1229104" cy="1229104"/>
          </a:xfrm>
          <a:prstGeom prst="rect">
            <a:avLst/>
          </a:prstGeom>
        </p:spPr>
      </p:pic>
      <p:pic>
        <p:nvPicPr>
          <p:cNvPr id="38" name="Image 37">
            <a:extLst>
              <a:ext uri="{FF2B5EF4-FFF2-40B4-BE49-F238E27FC236}">
                <a16:creationId xmlns:a16="http://schemas.microsoft.com/office/drawing/2014/main" id="{BB3D6336-5A72-4D6E-82C6-9FA2EB62A8E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50157" y="5066818"/>
            <a:ext cx="1349794" cy="1349794"/>
          </a:xfrm>
          <a:prstGeom prst="rect">
            <a:avLst/>
          </a:prstGeom>
        </p:spPr>
      </p:pic>
      <p:pic>
        <p:nvPicPr>
          <p:cNvPr id="40" name="Image 39">
            <a:extLst>
              <a:ext uri="{FF2B5EF4-FFF2-40B4-BE49-F238E27FC236}">
                <a16:creationId xmlns:a16="http://schemas.microsoft.com/office/drawing/2014/main" id="{FBB20A9A-A9B7-463C-B1D5-83006D61BFD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0775" y="5307613"/>
            <a:ext cx="456396" cy="456396"/>
          </a:xfrm>
          <a:prstGeom prst="rect">
            <a:avLst/>
          </a:prstGeom>
        </p:spPr>
      </p:pic>
      <p:pic>
        <p:nvPicPr>
          <p:cNvPr id="42" name="Image 41">
            <a:extLst>
              <a:ext uri="{FF2B5EF4-FFF2-40B4-BE49-F238E27FC236}">
                <a16:creationId xmlns:a16="http://schemas.microsoft.com/office/drawing/2014/main" id="{84BEA8ED-4BE5-4226-BEA2-3DEC4E6866E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69708" y="5851132"/>
            <a:ext cx="462134" cy="462134"/>
          </a:xfrm>
          <a:prstGeom prst="rect">
            <a:avLst/>
          </a:prstGeom>
        </p:spPr>
      </p:pic>
      <p:pic>
        <p:nvPicPr>
          <p:cNvPr id="45" name="Image 44">
            <a:extLst>
              <a:ext uri="{FF2B5EF4-FFF2-40B4-BE49-F238E27FC236}">
                <a16:creationId xmlns:a16="http://schemas.microsoft.com/office/drawing/2014/main" id="{05AD8760-2EB1-4E3C-8D4E-82D91DE2D57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5081" y="3529129"/>
            <a:ext cx="1128972" cy="1128972"/>
          </a:xfrm>
          <a:prstGeom prst="rect">
            <a:avLst/>
          </a:prstGeom>
        </p:spPr>
      </p:pic>
      <p:pic>
        <p:nvPicPr>
          <p:cNvPr id="47" name="Image 46">
            <a:extLst>
              <a:ext uri="{FF2B5EF4-FFF2-40B4-BE49-F238E27FC236}">
                <a16:creationId xmlns:a16="http://schemas.microsoft.com/office/drawing/2014/main" id="{7C9060B1-68B5-46C1-B6B7-3E88972046AC}"/>
              </a:ext>
            </a:extLst>
          </p:cNvPr>
          <p:cNvPicPr>
            <a:picLocks noChangeAspect="1"/>
          </p:cNvPicPr>
          <p:nvPr/>
        </p:nvPicPr>
        <p:blipFill>
          <a:blip r:embed="rId19">
            <a:extLst>
              <a:ext uri="{BEBA8EAE-BF5A-486C-A8C5-ECC9F3942E4B}">
                <a14:imgProps xmlns:a14="http://schemas.microsoft.com/office/drawing/2010/main">
                  <a14:imgLayer r:embed="rId20">
                    <a14:imgEffect>
                      <a14:saturation sat="400000"/>
                    </a14:imgEffect>
                  </a14:imgLayer>
                </a14:imgProps>
              </a:ext>
            </a:extLst>
          </a:blip>
          <a:stretch>
            <a:fillRect/>
          </a:stretch>
        </p:blipFill>
        <p:spPr>
          <a:xfrm>
            <a:off x="8189552" y="5239267"/>
            <a:ext cx="1410209" cy="1402010"/>
          </a:xfrm>
          <a:prstGeom prst="rect">
            <a:avLst/>
          </a:prstGeom>
        </p:spPr>
      </p:pic>
      <p:sp>
        <p:nvSpPr>
          <p:cNvPr id="2" name="Espace réservé du numéro de diapositive 1">
            <a:extLst>
              <a:ext uri="{FF2B5EF4-FFF2-40B4-BE49-F238E27FC236}">
                <a16:creationId xmlns:a16="http://schemas.microsoft.com/office/drawing/2014/main" id="{0808C7A5-9620-4DD6-91F4-3A93E85CE035}"/>
              </a:ext>
            </a:extLst>
          </p:cNvPr>
          <p:cNvSpPr>
            <a:spLocks noGrp="1"/>
          </p:cNvSpPr>
          <p:nvPr>
            <p:ph type="sldNum" sz="quarter" idx="12"/>
          </p:nvPr>
        </p:nvSpPr>
        <p:spPr/>
        <p:txBody>
          <a:bodyPr/>
          <a:lstStyle/>
          <a:p>
            <a:fld id="{86A1D673-BB0B-4C5A-87D4-0375294486BD}" type="slidenum">
              <a:rPr lang="en-CA" smtClean="0"/>
              <a:t>7</a:t>
            </a:fld>
            <a:endParaRPr lang="en-CA"/>
          </a:p>
        </p:txBody>
      </p:sp>
      <p:sp>
        <p:nvSpPr>
          <p:cNvPr id="22" name="ZoneTexte 21">
            <a:extLst>
              <a:ext uri="{FF2B5EF4-FFF2-40B4-BE49-F238E27FC236}">
                <a16:creationId xmlns:a16="http://schemas.microsoft.com/office/drawing/2014/main" id="{3814A620-E574-4B3B-BAF9-55E1F1735F64}"/>
              </a:ext>
            </a:extLst>
          </p:cNvPr>
          <p:cNvSpPr txBox="1"/>
          <p:nvPr/>
        </p:nvSpPr>
        <p:spPr>
          <a:xfrm>
            <a:off x="87313" y="6520642"/>
            <a:ext cx="4079335" cy="307777"/>
          </a:xfrm>
          <a:prstGeom prst="rect">
            <a:avLst/>
          </a:prstGeom>
          <a:noFill/>
        </p:spPr>
        <p:txBody>
          <a:bodyPr wrap="square" rtlCol="0">
            <a:spAutoFit/>
          </a:bodyPr>
          <a:lstStyle/>
          <a:p>
            <a:r>
              <a:rPr lang="fr-FR" sz="1400" dirty="0"/>
              <a:t>[Source des images: modifié à partir de flaticon.com]</a:t>
            </a:r>
          </a:p>
        </p:txBody>
      </p:sp>
      <p:sp>
        <p:nvSpPr>
          <p:cNvPr id="39" name="ZoneTexte 38">
            <a:extLst>
              <a:ext uri="{FF2B5EF4-FFF2-40B4-BE49-F238E27FC236}">
                <a16:creationId xmlns:a16="http://schemas.microsoft.com/office/drawing/2014/main" id="{6B769679-7B6F-416A-ACA7-4B317F385AE6}"/>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Environnement des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
        <p:nvSpPr>
          <p:cNvPr id="41" name="Rectangle 40">
            <a:extLst>
              <a:ext uri="{FF2B5EF4-FFF2-40B4-BE49-F238E27FC236}">
                <a16:creationId xmlns:a16="http://schemas.microsoft.com/office/drawing/2014/main" id="{EFA50230-1BB9-48BC-A5E6-87AC65D78E1D}"/>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Tree>
    <p:extLst>
      <p:ext uri="{BB962C8B-B14F-4D97-AF65-F5344CB8AC3E}">
        <p14:creationId xmlns:p14="http://schemas.microsoft.com/office/powerpoint/2010/main" val="3165322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9A31FE60-158B-4F3B-BB5D-D7005F192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92" y="1977768"/>
            <a:ext cx="2342746" cy="2342746"/>
          </a:xfrm>
          <a:prstGeom prst="rect">
            <a:avLst/>
          </a:prstGeom>
        </p:spPr>
      </p:pic>
      <p:pic>
        <p:nvPicPr>
          <p:cNvPr id="15" name="Image 14">
            <a:extLst>
              <a:ext uri="{FF2B5EF4-FFF2-40B4-BE49-F238E27FC236}">
                <a16:creationId xmlns:a16="http://schemas.microsoft.com/office/drawing/2014/main" id="{7D1B33F3-3A8B-48E7-B88B-A15C6D96C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009" y="3274963"/>
            <a:ext cx="2462718" cy="2462718"/>
          </a:xfrm>
          <a:prstGeom prst="rect">
            <a:avLst/>
          </a:prstGeom>
        </p:spPr>
      </p:pic>
      <p:pic>
        <p:nvPicPr>
          <p:cNvPr id="20" name="Image 19">
            <a:extLst>
              <a:ext uri="{FF2B5EF4-FFF2-40B4-BE49-F238E27FC236}">
                <a16:creationId xmlns:a16="http://schemas.microsoft.com/office/drawing/2014/main" id="{A47BB5B4-B980-4235-825E-EE7358D9C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607" y="3161553"/>
            <a:ext cx="744857" cy="744857"/>
          </a:xfrm>
          <a:prstGeom prst="rect">
            <a:avLst/>
          </a:prstGeom>
        </p:spPr>
      </p:pic>
      <p:pic>
        <p:nvPicPr>
          <p:cNvPr id="37" name="Image 36">
            <a:extLst>
              <a:ext uri="{FF2B5EF4-FFF2-40B4-BE49-F238E27FC236}">
                <a16:creationId xmlns:a16="http://schemas.microsoft.com/office/drawing/2014/main" id="{6426098E-2F06-4412-839E-7E24C26F2E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750" y="2535519"/>
            <a:ext cx="623181" cy="623181"/>
          </a:xfrm>
          <a:prstGeom prst="rect">
            <a:avLst/>
          </a:prstGeom>
        </p:spPr>
      </p:pic>
      <p:pic>
        <p:nvPicPr>
          <p:cNvPr id="38" name="Image 37">
            <a:extLst>
              <a:ext uri="{FF2B5EF4-FFF2-40B4-BE49-F238E27FC236}">
                <a16:creationId xmlns:a16="http://schemas.microsoft.com/office/drawing/2014/main" id="{781607A4-C656-4205-AD9A-B5F2DC15C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5131" y="2198036"/>
            <a:ext cx="744857" cy="744857"/>
          </a:xfrm>
          <a:prstGeom prst="rect">
            <a:avLst/>
          </a:prstGeom>
        </p:spPr>
      </p:pic>
      <p:pic>
        <p:nvPicPr>
          <p:cNvPr id="47" name="Image 46">
            <a:extLst>
              <a:ext uri="{FF2B5EF4-FFF2-40B4-BE49-F238E27FC236}">
                <a16:creationId xmlns:a16="http://schemas.microsoft.com/office/drawing/2014/main" id="{A8C6AFAA-5376-4A68-BF67-D530219AD8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9494" y="1797505"/>
            <a:ext cx="861032" cy="861032"/>
          </a:xfrm>
          <a:prstGeom prst="rect">
            <a:avLst/>
          </a:prstGeom>
        </p:spPr>
      </p:pic>
      <p:pic>
        <p:nvPicPr>
          <p:cNvPr id="49" name="Image 48">
            <a:extLst>
              <a:ext uri="{FF2B5EF4-FFF2-40B4-BE49-F238E27FC236}">
                <a16:creationId xmlns:a16="http://schemas.microsoft.com/office/drawing/2014/main" id="{F6AEFA4C-25DC-42D0-BC78-86CA98F3BA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7941" y="3146557"/>
            <a:ext cx="847148" cy="847148"/>
          </a:xfrm>
          <a:prstGeom prst="rect">
            <a:avLst/>
          </a:prstGeom>
        </p:spPr>
      </p:pic>
      <p:pic>
        <p:nvPicPr>
          <p:cNvPr id="51" name="Image 50" descr="Une image contenant texte, fauteuil, graphiques vectoriels&#10;&#10;Description générée automatiquement">
            <a:extLst>
              <a:ext uri="{FF2B5EF4-FFF2-40B4-BE49-F238E27FC236}">
                <a16:creationId xmlns:a16="http://schemas.microsoft.com/office/drawing/2014/main" id="{EE67A353-89CA-4857-8456-AA047B0B12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8523" y="4623624"/>
            <a:ext cx="789775" cy="789775"/>
          </a:xfrm>
          <a:prstGeom prst="rect">
            <a:avLst/>
          </a:prstGeom>
        </p:spPr>
      </p:pic>
      <p:pic>
        <p:nvPicPr>
          <p:cNvPr id="53" name="Image 52">
            <a:extLst>
              <a:ext uri="{FF2B5EF4-FFF2-40B4-BE49-F238E27FC236}">
                <a16:creationId xmlns:a16="http://schemas.microsoft.com/office/drawing/2014/main" id="{4DDBBD6A-3E69-463A-BED6-35D48D4643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18145" y="4090695"/>
            <a:ext cx="507079" cy="507079"/>
          </a:xfrm>
          <a:prstGeom prst="rect">
            <a:avLst/>
          </a:prstGeom>
        </p:spPr>
      </p:pic>
      <p:pic>
        <p:nvPicPr>
          <p:cNvPr id="54" name="Image 53">
            <a:extLst>
              <a:ext uri="{FF2B5EF4-FFF2-40B4-BE49-F238E27FC236}">
                <a16:creationId xmlns:a16="http://schemas.microsoft.com/office/drawing/2014/main" id="{5F3361D0-E301-4118-9594-E8CC9AE55B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8785" y="3743078"/>
            <a:ext cx="554118" cy="554118"/>
          </a:xfrm>
          <a:prstGeom prst="rect">
            <a:avLst/>
          </a:prstGeom>
        </p:spPr>
      </p:pic>
      <p:pic>
        <p:nvPicPr>
          <p:cNvPr id="55" name="Image 54">
            <a:extLst>
              <a:ext uri="{FF2B5EF4-FFF2-40B4-BE49-F238E27FC236}">
                <a16:creationId xmlns:a16="http://schemas.microsoft.com/office/drawing/2014/main" id="{4B86E49E-C81C-41CE-B6C0-4893226E28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25224" y="4434397"/>
            <a:ext cx="554118" cy="554118"/>
          </a:xfrm>
          <a:prstGeom prst="rect">
            <a:avLst/>
          </a:prstGeom>
        </p:spPr>
      </p:pic>
      <p:pic>
        <p:nvPicPr>
          <p:cNvPr id="62" name="Image 61">
            <a:extLst>
              <a:ext uri="{FF2B5EF4-FFF2-40B4-BE49-F238E27FC236}">
                <a16:creationId xmlns:a16="http://schemas.microsoft.com/office/drawing/2014/main" id="{F11D5E62-2A78-4074-90A2-1DEF68B00B0D}"/>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324408" y="5144631"/>
            <a:ext cx="554118" cy="554118"/>
          </a:xfrm>
          <a:prstGeom prst="rect">
            <a:avLst/>
          </a:prstGeom>
        </p:spPr>
      </p:pic>
      <p:pic>
        <p:nvPicPr>
          <p:cNvPr id="63" name="Image 62">
            <a:extLst>
              <a:ext uri="{FF2B5EF4-FFF2-40B4-BE49-F238E27FC236}">
                <a16:creationId xmlns:a16="http://schemas.microsoft.com/office/drawing/2014/main" id="{4929DEED-2552-4489-8DCB-AD57A0F08EBC}"/>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86367" y="5737681"/>
            <a:ext cx="554118" cy="554118"/>
          </a:xfrm>
          <a:prstGeom prst="rect">
            <a:avLst/>
          </a:prstGeom>
        </p:spPr>
      </p:pic>
      <p:pic>
        <p:nvPicPr>
          <p:cNvPr id="64" name="Image 63">
            <a:extLst>
              <a:ext uri="{FF2B5EF4-FFF2-40B4-BE49-F238E27FC236}">
                <a16:creationId xmlns:a16="http://schemas.microsoft.com/office/drawing/2014/main" id="{EAA5E25C-9739-486A-84BE-927305E578BE}"/>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89261" y="5617159"/>
            <a:ext cx="554118" cy="554118"/>
          </a:xfrm>
          <a:prstGeom prst="rect">
            <a:avLst/>
          </a:prstGeom>
        </p:spPr>
      </p:pic>
      <p:sp>
        <p:nvSpPr>
          <p:cNvPr id="71" name="Explosion : 8 points 70">
            <a:extLst>
              <a:ext uri="{FF2B5EF4-FFF2-40B4-BE49-F238E27FC236}">
                <a16:creationId xmlns:a16="http://schemas.microsoft.com/office/drawing/2014/main" id="{01CFEB7C-C403-4BA8-8C85-380190FCAD56}"/>
              </a:ext>
            </a:extLst>
          </p:cNvPr>
          <p:cNvSpPr/>
          <p:nvPr/>
        </p:nvSpPr>
        <p:spPr>
          <a:xfrm>
            <a:off x="6680390" y="2968995"/>
            <a:ext cx="575162" cy="499878"/>
          </a:xfrm>
          <a:prstGeom prst="irregularSeal1">
            <a:avLst/>
          </a:prstGeom>
          <a:ln w="38100">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72" name="Flèche : droite à entaille 71">
            <a:extLst>
              <a:ext uri="{FF2B5EF4-FFF2-40B4-BE49-F238E27FC236}">
                <a16:creationId xmlns:a16="http://schemas.microsoft.com/office/drawing/2014/main" id="{0D0798B8-A097-46D0-8C28-7809A7B43AA0}"/>
              </a:ext>
            </a:extLst>
          </p:cNvPr>
          <p:cNvSpPr/>
          <p:nvPr/>
        </p:nvSpPr>
        <p:spPr>
          <a:xfrm rot="13270247">
            <a:off x="8876741" y="3007035"/>
            <a:ext cx="510213" cy="369945"/>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73" name="Flèche : droite à entaille 72">
            <a:extLst>
              <a:ext uri="{FF2B5EF4-FFF2-40B4-BE49-F238E27FC236}">
                <a16:creationId xmlns:a16="http://schemas.microsoft.com/office/drawing/2014/main" id="{9D4C7EDB-F108-4083-B36C-73DFA9C8426E}"/>
              </a:ext>
            </a:extLst>
          </p:cNvPr>
          <p:cNvSpPr/>
          <p:nvPr/>
        </p:nvSpPr>
        <p:spPr>
          <a:xfrm rot="13808308">
            <a:off x="9874391" y="3492480"/>
            <a:ext cx="510213" cy="369945"/>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74" name="Flèche : droite à entaille 73">
            <a:extLst>
              <a:ext uri="{FF2B5EF4-FFF2-40B4-BE49-F238E27FC236}">
                <a16:creationId xmlns:a16="http://schemas.microsoft.com/office/drawing/2014/main" id="{E4A62997-22C4-4DA4-A7C8-47567B986F56}"/>
              </a:ext>
            </a:extLst>
          </p:cNvPr>
          <p:cNvSpPr/>
          <p:nvPr/>
        </p:nvSpPr>
        <p:spPr>
          <a:xfrm rot="17491990">
            <a:off x="6835434" y="4128967"/>
            <a:ext cx="510213" cy="369945"/>
          </a:xfrm>
          <a:prstGeom prst="notchedRightArrow">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5" name="Flèche : droite à entaille 74">
            <a:extLst>
              <a:ext uri="{FF2B5EF4-FFF2-40B4-BE49-F238E27FC236}">
                <a16:creationId xmlns:a16="http://schemas.microsoft.com/office/drawing/2014/main" id="{219EB94D-CCF8-4AD8-B702-DAD3537F0955}"/>
              </a:ext>
            </a:extLst>
          </p:cNvPr>
          <p:cNvSpPr/>
          <p:nvPr/>
        </p:nvSpPr>
        <p:spPr>
          <a:xfrm rot="13245617">
            <a:off x="9321253" y="3394777"/>
            <a:ext cx="510213" cy="369945"/>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76" name="Flèche : droite à entaille 75">
            <a:extLst>
              <a:ext uri="{FF2B5EF4-FFF2-40B4-BE49-F238E27FC236}">
                <a16:creationId xmlns:a16="http://schemas.microsoft.com/office/drawing/2014/main" id="{7740D534-1076-4564-B4C8-20BF22DA611C}"/>
              </a:ext>
            </a:extLst>
          </p:cNvPr>
          <p:cNvSpPr/>
          <p:nvPr/>
        </p:nvSpPr>
        <p:spPr>
          <a:xfrm rot="13073681">
            <a:off x="9416397" y="3052981"/>
            <a:ext cx="510213" cy="369945"/>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77" name="Flèche : droite à entaille 76">
            <a:extLst>
              <a:ext uri="{FF2B5EF4-FFF2-40B4-BE49-F238E27FC236}">
                <a16:creationId xmlns:a16="http://schemas.microsoft.com/office/drawing/2014/main" id="{C45088D3-4B18-4CCC-BEEB-6372FF6D6338}"/>
              </a:ext>
            </a:extLst>
          </p:cNvPr>
          <p:cNvSpPr/>
          <p:nvPr/>
        </p:nvSpPr>
        <p:spPr>
          <a:xfrm rot="17583091">
            <a:off x="7502520" y="4121434"/>
            <a:ext cx="510213" cy="369945"/>
          </a:xfrm>
          <a:prstGeom prst="notchedRightArrow">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8" name="Flèche : droite à entaille 77">
            <a:extLst>
              <a:ext uri="{FF2B5EF4-FFF2-40B4-BE49-F238E27FC236}">
                <a16:creationId xmlns:a16="http://schemas.microsoft.com/office/drawing/2014/main" id="{A3A64909-39E9-4FC0-824A-388772840F7D}"/>
              </a:ext>
            </a:extLst>
          </p:cNvPr>
          <p:cNvSpPr/>
          <p:nvPr/>
        </p:nvSpPr>
        <p:spPr>
          <a:xfrm rot="17334437">
            <a:off x="7185085" y="4002723"/>
            <a:ext cx="510213" cy="369945"/>
          </a:xfrm>
          <a:prstGeom prst="notchedRightArrow">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9" name="Explosion : 8 points 78">
            <a:extLst>
              <a:ext uri="{FF2B5EF4-FFF2-40B4-BE49-F238E27FC236}">
                <a16:creationId xmlns:a16="http://schemas.microsoft.com/office/drawing/2014/main" id="{EE47604D-833E-4957-99FC-F018AFBB472F}"/>
              </a:ext>
            </a:extLst>
          </p:cNvPr>
          <p:cNvSpPr/>
          <p:nvPr/>
        </p:nvSpPr>
        <p:spPr>
          <a:xfrm>
            <a:off x="7857737" y="3158700"/>
            <a:ext cx="575162" cy="499878"/>
          </a:xfrm>
          <a:prstGeom prst="irregularSeal1">
            <a:avLst/>
          </a:prstGeom>
          <a:ln w="38100">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pic>
        <p:nvPicPr>
          <p:cNvPr id="84" name="Image 83">
            <a:extLst>
              <a:ext uri="{FF2B5EF4-FFF2-40B4-BE49-F238E27FC236}">
                <a16:creationId xmlns:a16="http://schemas.microsoft.com/office/drawing/2014/main" id="{41BF06AA-E122-45D3-8EB6-BC6ADE709C29}"/>
              </a:ext>
            </a:extLst>
          </p:cNvPr>
          <p:cNvPicPr>
            <a:picLocks noChangeAspect="1"/>
          </p:cNvPicPr>
          <p:nvPr/>
        </p:nvPicPr>
        <p:blipFill>
          <a:blip r:embed="rId9"/>
          <a:stretch>
            <a:fillRect/>
          </a:stretch>
        </p:blipFill>
        <p:spPr>
          <a:xfrm>
            <a:off x="3588704" y="5451154"/>
            <a:ext cx="725512" cy="764465"/>
          </a:xfrm>
          <a:prstGeom prst="rect">
            <a:avLst/>
          </a:prstGeom>
        </p:spPr>
      </p:pic>
      <p:pic>
        <p:nvPicPr>
          <p:cNvPr id="87" name="Image 86">
            <a:extLst>
              <a:ext uri="{FF2B5EF4-FFF2-40B4-BE49-F238E27FC236}">
                <a16:creationId xmlns:a16="http://schemas.microsoft.com/office/drawing/2014/main" id="{BA54DB4C-5BAB-4B19-8CCE-E681135A6ABE}"/>
              </a:ext>
            </a:extLst>
          </p:cNvPr>
          <p:cNvPicPr>
            <a:picLocks noChangeAspect="1"/>
          </p:cNvPicPr>
          <p:nvPr/>
        </p:nvPicPr>
        <p:blipFill>
          <a:blip r:embed="rId10"/>
          <a:stretch>
            <a:fillRect/>
          </a:stretch>
        </p:blipFill>
        <p:spPr>
          <a:xfrm>
            <a:off x="4468545" y="3733152"/>
            <a:ext cx="744857" cy="644841"/>
          </a:xfrm>
          <a:prstGeom prst="rect">
            <a:avLst/>
          </a:prstGeom>
        </p:spPr>
      </p:pic>
      <p:pic>
        <p:nvPicPr>
          <p:cNvPr id="88" name="Image 87">
            <a:extLst>
              <a:ext uri="{FF2B5EF4-FFF2-40B4-BE49-F238E27FC236}">
                <a16:creationId xmlns:a16="http://schemas.microsoft.com/office/drawing/2014/main" id="{00B85A0E-50DB-40DE-81B0-096973578C0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49349" y="4222795"/>
            <a:ext cx="1782847" cy="1782847"/>
          </a:xfrm>
          <a:prstGeom prst="rect">
            <a:avLst/>
          </a:prstGeom>
        </p:spPr>
      </p:pic>
      <p:sp>
        <p:nvSpPr>
          <p:cNvPr id="93" name="Ellipse 92">
            <a:extLst>
              <a:ext uri="{FF2B5EF4-FFF2-40B4-BE49-F238E27FC236}">
                <a16:creationId xmlns:a16="http://schemas.microsoft.com/office/drawing/2014/main" id="{628E23CD-ACAD-46F9-89FD-BD58D8A34064}"/>
              </a:ext>
            </a:extLst>
          </p:cNvPr>
          <p:cNvSpPr/>
          <p:nvPr/>
        </p:nvSpPr>
        <p:spPr>
          <a:xfrm>
            <a:off x="6042864" y="1313592"/>
            <a:ext cx="5644177" cy="5413090"/>
          </a:xfrm>
          <a:prstGeom prst="ellipse">
            <a:avLst/>
          </a:prstGeom>
          <a:noFill/>
          <a:ln w="28575">
            <a:solidFill>
              <a:schemeClr val="tx1">
                <a:lumMod val="95000"/>
                <a:lumOff val="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4" name="Ellipse 93">
            <a:extLst>
              <a:ext uri="{FF2B5EF4-FFF2-40B4-BE49-F238E27FC236}">
                <a16:creationId xmlns:a16="http://schemas.microsoft.com/office/drawing/2014/main" id="{5E51E813-5430-4C38-9612-31D45A47F427}"/>
              </a:ext>
            </a:extLst>
          </p:cNvPr>
          <p:cNvSpPr/>
          <p:nvPr/>
        </p:nvSpPr>
        <p:spPr>
          <a:xfrm>
            <a:off x="3021839" y="3619895"/>
            <a:ext cx="3037688" cy="3006329"/>
          </a:xfrm>
          <a:prstGeom prst="ellipse">
            <a:avLst/>
          </a:prstGeom>
          <a:noFill/>
          <a:ln w="28575">
            <a:solidFill>
              <a:schemeClr val="tx1">
                <a:lumMod val="95000"/>
                <a:lumOff val="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5" name="Ellipse 94">
            <a:extLst>
              <a:ext uri="{FF2B5EF4-FFF2-40B4-BE49-F238E27FC236}">
                <a16:creationId xmlns:a16="http://schemas.microsoft.com/office/drawing/2014/main" id="{4C896298-C3C7-4F9D-AAF4-0D7B585DD584}"/>
              </a:ext>
            </a:extLst>
          </p:cNvPr>
          <p:cNvSpPr/>
          <p:nvPr/>
        </p:nvSpPr>
        <p:spPr>
          <a:xfrm>
            <a:off x="240621" y="1787346"/>
            <a:ext cx="3037688" cy="3006329"/>
          </a:xfrm>
          <a:prstGeom prst="ellipse">
            <a:avLst/>
          </a:prstGeom>
          <a:noFill/>
          <a:ln w="28575">
            <a:solidFill>
              <a:schemeClr val="tx1">
                <a:lumMod val="95000"/>
                <a:lumOff val="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39" name="Image 38">
            <a:extLst>
              <a:ext uri="{FF2B5EF4-FFF2-40B4-BE49-F238E27FC236}">
                <a16:creationId xmlns:a16="http://schemas.microsoft.com/office/drawing/2014/main" id="{2F91D551-05AF-47CC-AFD8-67B460273C22}"/>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40000" contrast="-20000"/>
                    </a14:imgEffect>
                  </a14:imgLayer>
                </a14:imgProps>
              </a:ext>
            </a:extLst>
          </a:blip>
          <a:stretch>
            <a:fillRect/>
          </a:stretch>
        </p:blipFill>
        <p:spPr>
          <a:xfrm>
            <a:off x="3476682" y="1899506"/>
            <a:ext cx="1640683" cy="1407659"/>
          </a:xfrm>
          <a:prstGeom prst="rect">
            <a:avLst/>
          </a:prstGeom>
        </p:spPr>
      </p:pic>
      <p:pic>
        <p:nvPicPr>
          <p:cNvPr id="40" name="Image 39">
            <a:extLst>
              <a:ext uri="{FF2B5EF4-FFF2-40B4-BE49-F238E27FC236}">
                <a16:creationId xmlns:a16="http://schemas.microsoft.com/office/drawing/2014/main" id="{1B09D8E1-8DDF-44FF-A5BD-D26E686B731B}"/>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40000"/>
                    </a14:imgEffect>
                  </a14:imgLayer>
                </a14:imgProps>
              </a:ext>
            </a:extLst>
          </a:blip>
          <a:stretch>
            <a:fillRect/>
          </a:stretch>
        </p:blipFill>
        <p:spPr>
          <a:xfrm>
            <a:off x="4864726" y="1848464"/>
            <a:ext cx="643352" cy="655607"/>
          </a:xfrm>
          <a:prstGeom prst="rect">
            <a:avLst/>
          </a:prstGeom>
        </p:spPr>
      </p:pic>
      <p:sp>
        <p:nvSpPr>
          <p:cNvPr id="41" name="Ellipse 40">
            <a:extLst>
              <a:ext uri="{FF2B5EF4-FFF2-40B4-BE49-F238E27FC236}">
                <a16:creationId xmlns:a16="http://schemas.microsoft.com/office/drawing/2014/main" id="{FB7BF04E-FF36-499B-A57A-7495BAA592FB}"/>
              </a:ext>
            </a:extLst>
          </p:cNvPr>
          <p:cNvSpPr/>
          <p:nvPr/>
        </p:nvSpPr>
        <p:spPr>
          <a:xfrm>
            <a:off x="3574732" y="1539123"/>
            <a:ext cx="2188862" cy="2001128"/>
          </a:xfrm>
          <a:prstGeom prst="ellipse">
            <a:avLst/>
          </a:prstGeom>
          <a:noFill/>
          <a:ln w="28575">
            <a:solidFill>
              <a:schemeClr val="tx1">
                <a:lumMod val="95000"/>
                <a:lumOff val="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Espace réservé du numéro de diapositive 1">
            <a:extLst>
              <a:ext uri="{FF2B5EF4-FFF2-40B4-BE49-F238E27FC236}">
                <a16:creationId xmlns:a16="http://schemas.microsoft.com/office/drawing/2014/main" id="{3E3A6727-38D9-4665-923E-17C961F67721}"/>
              </a:ext>
            </a:extLst>
          </p:cNvPr>
          <p:cNvSpPr>
            <a:spLocks noGrp="1"/>
          </p:cNvSpPr>
          <p:nvPr>
            <p:ph type="sldNum" sz="quarter" idx="12"/>
          </p:nvPr>
        </p:nvSpPr>
        <p:spPr/>
        <p:txBody>
          <a:bodyPr/>
          <a:lstStyle/>
          <a:p>
            <a:fld id="{86A1D673-BB0B-4C5A-87D4-0375294486BD}" type="slidenum">
              <a:rPr lang="en-CA" smtClean="0"/>
              <a:t>8</a:t>
            </a:fld>
            <a:endParaRPr lang="en-CA"/>
          </a:p>
        </p:txBody>
      </p:sp>
      <p:sp>
        <p:nvSpPr>
          <p:cNvPr id="42" name="ZoneTexte 41">
            <a:extLst>
              <a:ext uri="{FF2B5EF4-FFF2-40B4-BE49-F238E27FC236}">
                <a16:creationId xmlns:a16="http://schemas.microsoft.com/office/drawing/2014/main" id="{4829AB63-F4C0-4736-B162-E757EEE258F7}"/>
              </a:ext>
            </a:extLst>
          </p:cNvPr>
          <p:cNvSpPr txBox="1"/>
          <p:nvPr/>
        </p:nvSpPr>
        <p:spPr>
          <a:xfrm>
            <a:off x="77886" y="6454653"/>
            <a:ext cx="4079335" cy="307777"/>
          </a:xfrm>
          <a:prstGeom prst="rect">
            <a:avLst/>
          </a:prstGeom>
          <a:noFill/>
        </p:spPr>
        <p:txBody>
          <a:bodyPr wrap="square" rtlCol="0">
            <a:spAutoFit/>
          </a:bodyPr>
          <a:lstStyle/>
          <a:p>
            <a:r>
              <a:rPr lang="fr-FR" sz="1400" dirty="0"/>
              <a:t>[Source des images: modifiés à partir de flaticon.com]</a:t>
            </a:r>
          </a:p>
        </p:txBody>
      </p:sp>
      <p:sp>
        <p:nvSpPr>
          <p:cNvPr id="44" name="Rectangle 43">
            <a:extLst>
              <a:ext uri="{FF2B5EF4-FFF2-40B4-BE49-F238E27FC236}">
                <a16:creationId xmlns:a16="http://schemas.microsoft.com/office/drawing/2014/main" id="{23F2D4D5-839A-4CA4-981C-4580CEE4F612}"/>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45" name="ZoneTexte 44">
            <a:extLst>
              <a:ext uri="{FF2B5EF4-FFF2-40B4-BE49-F238E27FC236}">
                <a16:creationId xmlns:a16="http://schemas.microsoft.com/office/drawing/2014/main" id="{6790F773-26B2-4DCB-A5F0-0407D8DDAC2E}"/>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Auteurs des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133548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042E9-AF6E-546B-289E-83C44706B284}"/>
              </a:ext>
            </a:extLst>
          </p:cNvPr>
          <p:cNvSpPr>
            <a:spLocks noGrp="1"/>
          </p:cNvSpPr>
          <p:nvPr>
            <p:ph idx="1"/>
          </p:nvPr>
        </p:nvSpPr>
        <p:spPr>
          <a:xfrm>
            <a:off x="265521" y="1689100"/>
            <a:ext cx="11660957" cy="5343296"/>
          </a:xfrm>
        </p:spPr>
        <p:txBody>
          <a:bodyPr>
            <a:normAutofit fontScale="55000" lnSpcReduction="20000"/>
          </a:bodyPr>
          <a:lstStyle/>
          <a:p>
            <a:pPr marL="0" indent="0" algn="just">
              <a:buNone/>
            </a:pPr>
            <a:endParaRPr lang="fr-FR" dirty="0">
              <a:latin typeface="Candara" panose="020E0502030303020204" pitchFamily="34" charset="0"/>
            </a:endParaRPr>
          </a:p>
          <a:p>
            <a:pPr marL="457200" indent="-457200" algn="just">
              <a:buAutoNum type="arabicPeriod"/>
            </a:pPr>
            <a:r>
              <a:rPr lang="fr-FR" sz="5100" b="1" dirty="0">
                <a:solidFill>
                  <a:srgbClr val="FF0000"/>
                </a:solidFill>
                <a:highlight>
                  <a:srgbClr val="FFFF00"/>
                </a:highlight>
                <a:latin typeface="Candara" panose="020E0502030303020204" pitchFamily="34" charset="0"/>
              </a:rPr>
              <a:t>Cybercriminels experts : </a:t>
            </a:r>
          </a:p>
          <a:p>
            <a:pPr marL="0" indent="0" algn="just">
              <a:buNone/>
            </a:pPr>
            <a:endParaRPr lang="fr-FR" dirty="0">
              <a:latin typeface="Candara" panose="020E0502030303020204" pitchFamily="34" charset="0"/>
            </a:endParaRPr>
          </a:p>
          <a:p>
            <a:pPr marL="0" indent="0" algn="just">
              <a:buNone/>
            </a:pPr>
            <a:r>
              <a:rPr lang="fr-FR" dirty="0">
                <a:latin typeface="Candara" panose="020E0502030303020204" pitchFamily="34" charset="0"/>
              </a:rPr>
              <a:t>Ces individus ou groupes mènent des activités illégales en ligne pour le profit financier. Ils peuvent utiliser des ransomwares, du phishing, ou d'autres formes de malwares pour voler des informations sensibles ou de l'argent.</a:t>
            </a:r>
          </a:p>
          <a:p>
            <a:pPr marL="0" indent="0" algn="just">
              <a:buNone/>
            </a:pPr>
            <a:endParaRPr lang="fr-FR" dirty="0">
              <a:latin typeface="Candara" panose="020E0502030303020204" pitchFamily="34" charset="0"/>
            </a:endParaRPr>
          </a:p>
          <a:p>
            <a:pPr marL="0" indent="0" algn="just">
              <a:buNone/>
            </a:pPr>
            <a:r>
              <a:rPr lang="fr-FR" sz="4500" b="1" i="1" dirty="0">
                <a:latin typeface="Candara" panose="020E0502030303020204" pitchFamily="34" charset="0"/>
              </a:rPr>
              <a:t>Hacktivistes : </a:t>
            </a:r>
          </a:p>
          <a:p>
            <a:pPr marL="0" indent="0" algn="just">
              <a:buNone/>
            </a:pPr>
            <a:r>
              <a:rPr lang="fr-FR" dirty="0">
                <a:latin typeface="Candara" panose="020E0502030303020204" pitchFamily="34" charset="0"/>
              </a:rPr>
              <a:t>Ce sont des personnes ou groupes qui utilisent le piratage comme moyen de promouvoir une cause politique ou sociale. Leurs attaques sont souvent ciblées contre des gouvernements, des organisations ou des entreprises qu'ils considèrent comme injustes ou corrompues.</a:t>
            </a:r>
          </a:p>
          <a:p>
            <a:pPr algn="just"/>
            <a:endParaRPr lang="fr-FR" dirty="0">
              <a:latin typeface="Candara" panose="020E0502030303020204" pitchFamily="34" charset="0"/>
            </a:endParaRPr>
          </a:p>
          <a:p>
            <a:pPr marL="0" indent="0" algn="just">
              <a:buNone/>
            </a:pPr>
            <a:r>
              <a:rPr lang="fr-FR" sz="4500" b="1" i="1" dirty="0">
                <a:latin typeface="Candara" panose="020E0502030303020204" pitchFamily="34" charset="0"/>
              </a:rPr>
              <a:t>Groupes parrainés par des États : </a:t>
            </a:r>
          </a:p>
          <a:p>
            <a:pPr marL="0" indent="0" algn="just">
              <a:buNone/>
            </a:pPr>
            <a:r>
              <a:rPr lang="fr-FR" dirty="0">
                <a:latin typeface="Candara" panose="020E0502030303020204" pitchFamily="34" charset="0"/>
              </a:rPr>
              <a:t>Ces acteurs sont souvent soutenus ou directement employés par des gouvernements pour mener des cyberattaques contre d'autres nations, organisations ou individus. Leur objectif peut être l'espionnage, le sabotage, ou l'influence politique.</a:t>
            </a:r>
          </a:p>
          <a:p>
            <a:pPr algn="just"/>
            <a:endParaRPr lang="fr-FR" dirty="0">
              <a:latin typeface="Candara" panose="020E0502030303020204" pitchFamily="34" charset="0"/>
            </a:endParaRPr>
          </a:p>
          <a:p>
            <a:pPr marL="0" indent="0" algn="just">
              <a:buNone/>
            </a:pPr>
            <a:r>
              <a:rPr lang="fr-FR" sz="4500" b="1" i="1" dirty="0">
                <a:latin typeface="Candara" panose="020E0502030303020204" pitchFamily="34" charset="0"/>
              </a:rPr>
              <a:t>Groupes de cyberterrorisme : </a:t>
            </a:r>
          </a:p>
          <a:p>
            <a:pPr marL="0" indent="0" algn="just">
              <a:buNone/>
            </a:pPr>
            <a:r>
              <a:rPr lang="fr-FR" dirty="0">
                <a:latin typeface="Candara" panose="020E0502030303020204" pitchFamily="34" charset="0"/>
              </a:rPr>
              <a:t>Ces groupes utilisent la cyberattaque pour créer de la peur ou perturber des sociétés. Ils peuvent cibler des infrastructures critiques ou propager de la désinformation pour atteindre leurs objectifs.</a:t>
            </a:r>
          </a:p>
        </p:txBody>
      </p:sp>
      <p:sp>
        <p:nvSpPr>
          <p:cNvPr id="4" name="Slide Number Placeholder 3">
            <a:extLst>
              <a:ext uri="{FF2B5EF4-FFF2-40B4-BE49-F238E27FC236}">
                <a16:creationId xmlns:a16="http://schemas.microsoft.com/office/drawing/2014/main" id="{13203E5A-63BC-7681-123D-168B745B7B41}"/>
              </a:ext>
            </a:extLst>
          </p:cNvPr>
          <p:cNvSpPr>
            <a:spLocks noGrp="1"/>
          </p:cNvSpPr>
          <p:nvPr>
            <p:ph type="sldNum" sz="quarter" idx="12"/>
          </p:nvPr>
        </p:nvSpPr>
        <p:spPr/>
        <p:txBody>
          <a:bodyPr/>
          <a:lstStyle/>
          <a:p>
            <a:fld id="{86A1D673-BB0B-4C5A-87D4-0375294486BD}" type="slidenum">
              <a:rPr lang="en-CA" smtClean="0"/>
              <a:t>9</a:t>
            </a:fld>
            <a:endParaRPr lang="en-CA" dirty="0"/>
          </a:p>
        </p:txBody>
      </p:sp>
      <p:sp>
        <p:nvSpPr>
          <p:cNvPr id="5" name="Rectangle 4">
            <a:extLst>
              <a:ext uri="{FF2B5EF4-FFF2-40B4-BE49-F238E27FC236}">
                <a16:creationId xmlns:a16="http://schemas.microsoft.com/office/drawing/2014/main" id="{7C71B8B4-8F21-B823-43CD-3AB61B7A6679}"/>
              </a:ext>
            </a:extLst>
          </p:cNvPr>
          <p:cNvSpPr/>
          <p:nvPr/>
        </p:nvSpPr>
        <p:spPr>
          <a:xfrm>
            <a:off x="0" y="0"/>
            <a:ext cx="12192000" cy="1081067"/>
          </a:xfrm>
          <a:prstGeom prst="rect">
            <a:avLst/>
          </a:prstGeom>
          <a:solidFill>
            <a:schemeClr val="tx1">
              <a:lumMod val="75000"/>
              <a:lumOff val="2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fr-CA" sz="4800" b="1" dirty="0">
                <a:solidFill>
                  <a:schemeClr val="bg1"/>
                </a:solidFill>
                <a:latin typeface="Candara" panose="020E0502030303020204" pitchFamily="34" charset="0"/>
              </a:rPr>
              <a:t>Concepts clés</a:t>
            </a:r>
          </a:p>
        </p:txBody>
      </p:sp>
      <p:sp>
        <p:nvSpPr>
          <p:cNvPr id="6" name="ZoneTexte 44">
            <a:extLst>
              <a:ext uri="{FF2B5EF4-FFF2-40B4-BE49-F238E27FC236}">
                <a16:creationId xmlns:a16="http://schemas.microsoft.com/office/drawing/2014/main" id="{507A870C-9ADE-F6E8-42A9-3C73E7549CF0}"/>
              </a:ext>
            </a:extLst>
          </p:cNvPr>
          <p:cNvSpPr txBox="1"/>
          <p:nvPr/>
        </p:nvSpPr>
        <p:spPr>
          <a:xfrm>
            <a:off x="240790" y="1067076"/>
            <a:ext cx="5893879" cy="506292"/>
          </a:xfrm>
          <a:prstGeom prst="rect">
            <a:avLst/>
          </a:prstGeom>
          <a:noFill/>
        </p:spPr>
        <p:txBody>
          <a:bodyPr wrap="square" rtlCol="0">
            <a:spAutoFit/>
          </a:bodyPr>
          <a:lstStyle/>
          <a:p>
            <a:pPr algn="just">
              <a:lnSpc>
                <a:spcPct val="150000"/>
              </a:lnSpc>
            </a:pPr>
            <a:r>
              <a:rPr lang="fr-FR" sz="2000" i="1" dirty="0">
                <a:solidFill>
                  <a:schemeClr val="tx1">
                    <a:lumMod val="95000"/>
                    <a:lumOff val="5000"/>
                  </a:schemeClr>
                </a:solidFill>
                <a:latin typeface="Candara" panose="020E0502030303020204" pitchFamily="34" charset="0"/>
              </a:rPr>
              <a:t>La Cybersécurité - </a:t>
            </a:r>
            <a:r>
              <a:rPr lang="fr-CA" sz="2000" i="1" dirty="0">
                <a:solidFill>
                  <a:schemeClr val="tx1">
                    <a:lumMod val="95000"/>
                    <a:lumOff val="5000"/>
                  </a:schemeClr>
                </a:solidFill>
                <a:latin typeface="Candara" panose="020E0502030303020204" pitchFamily="34" charset="0"/>
              </a:rPr>
              <a:t>Auteurs des cybermenaces </a:t>
            </a:r>
            <a:r>
              <a:rPr lang="fr-FR" sz="2000" i="1" dirty="0">
                <a:solidFill>
                  <a:schemeClr val="tx1">
                    <a:lumMod val="95000"/>
                    <a:lumOff val="5000"/>
                  </a:schemeClr>
                </a:solidFill>
                <a:latin typeface="Candara" panose="020E0502030303020204" pitchFamily="34" charset="0"/>
              </a:rPr>
              <a:t> </a:t>
            </a:r>
            <a:r>
              <a:rPr lang="fr-CA" sz="2000" i="1" dirty="0">
                <a:solidFill>
                  <a:schemeClr val="tx1">
                    <a:lumMod val="95000"/>
                    <a:lumOff val="5000"/>
                  </a:schemeClr>
                </a:solidFill>
                <a:latin typeface="Candara" panose="020E0502030303020204" pitchFamily="34" charset="0"/>
              </a:rPr>
              <a:t> </a:t>
            </a:r>
          </a:p>
        </p:txBody>
      </p:sp>
    </p:spTree>
    <p:extLst>
      <p:ext uri="{BB962C8B-B14F-4D97-AF65-F5344CB8AC3E}">
        <p14:creationId xmlns:p14="http://schemas.microsoft.com/office/powerpoint/2010/main" val="427076042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6944</TotalTime>
  <Words>2724</Words>
  <Application>Microsoft Office PowerPoint</Application>
  <PresentationFormat>Widescreen</PresentationFormat>
  <Paragraphs>408</Paragraphs>
  <Slides>34</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Amatic</vt:lpstr>
      <vt:lpstr>Architects Daughter</vt:lpstr>
      <vt:lpstr>Arial</vt:lpstr>
      <vt:lpstr>Calibri</vt:lpstr>
      <vt:lpstr>Calibri Light</vt:lpstr>
      <vt:lpstr>Candara</vt:lpstr>
      <vt:lpstr>Forza Book</vt:lpstr>
      <vt:lpstr>Franklin Gothic Book</vt:lpstr>
      <vt:lpstr>Georgia</vt:lpstr>
      <vt:lpstr>Poppins</vt:lpstr>
      <vt:lpstr>Poppins Light</vt:lpstr>
      <vt:lpstr>Twentieth Century</vt:lpstr>
      <vt:lpstr>Wingdings</vt:lpstr>
      <vt:lpstr>Thème Office</vt:lpstr>
      <vt:lpstr>Introduction à la Sécurité des Logiciels et des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 quoi le Big Data est-il utile ?</dc:title>
  <dc:creator>haythem rehouma</dc:creator>
  <cp:lastModifiedBy>Rehouma, Haythem</cp:lastModifiedBy>
  <cp:revision>142</cp:revision>
  <cp:lastPrinted>2021-04-07T21:40:19Z</cp:lastPrinted>
  <dcterms:created xsi:type="dcterms:W3CDTF">2021-03-20T13:51:27Z</dcterms:created>
  <dcterms:modified xsi:type="dcterms:W3CDTF">2024-05-21T04:02:44Z</dcterms:modified>
</cp:coreProperties>
</file>