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12857-FACC-4C90-97E8-90CEE162D20F}" type="datetimeFigureOut">
              <a:rPr lang="en-CA" smtClean="0"/>
              <a:t>2023-04-10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1A52-94EB-4ACE-A19D-ED2E9988B3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17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C044-7D40-F591-A125-AC5F45852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A012C-1CEC-FD4A-7F22-89D96651D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3891D-15CA-D386-4F27-BDEDB8E7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3571-C84C-4C8B-94FA-64225BAF38DB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60A05-2C50-AC9F-224A-5D460A77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FB21A-DD0A-A9DD-0CE7-D50F4C04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66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EFC8-B0F5-2E6B-0BD7-18C34ACF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7A301-427F-2C53-8CE2-AEA1B21C1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7A3E-E4D3-F170-65E5-707911E9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A8AC-E829-41E6-A1A9-D3A1F555C8C6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5F034-D892-E32C-9DFD-6F0133A2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59776-64F8-0937-DF48-0DDD6256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75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D563E-406C-6CF1-5A10-872304E51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D2836-8746-E0AB-183F-2B4F54286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31029-37E4-8397-BBB8-4DB611E9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412D-F1D7-474E-94B7-E26C9BD5CA18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C86A-D935-66AD-ABBC-9B83DA82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105C-1738-1F38-AE9A-99368917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83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01EF-4961-CC09-47AD-878DC90C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25195-7211-C9E4-8778-CD9A835F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CCAE2-5345-5F02-F7CE-0DFC2943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AE45-9DA4-055C-50C9-8C251148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3A1F-E714-6A35-1B0F-7F1B2BC9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28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BC15-C984-1AAF-CE33-2E9278CC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A2C96-DDC8-B28A-F7CB-63BFDDFE3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D5B0-DC78-433E-D1B3-FA69CA5C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A466-4594-4B71-AE30-83C8FDDAE1CD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8DDF6-D864-C2D1-B944-90867CB3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355CF-E178-60B2-87B7-33A95748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4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770A-8153-D826-AEA6-B64376D7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4B6D4-7FE4-D6B5-C9FE-E911CBF23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41672-88D9-D86F-E059-7BA751A47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8F102-0C51-25BC-1DF3-2B8B0ACA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BAC-B46D-4FC9-85FC-03895F8FDC67}" type="datetime1">
              <a:rPr lang="en-CA" smtClean="0"/>
              <a:t>2023-04-10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ACB04-FD5D-E3A4-94FD-229CCF3C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46055-57F4-617B-E55E-BD95781B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38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F915-5254-E101-4F0C-5D398C54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B7B82-F5CD-F450-0131-263099E36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9E477-1CA4-87A7-976E-353DE1D2E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6F8EC-3D32-390A-4182-CEF1E65AC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0E13-2FD2-F27C-EE73-9B35715EE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A0D70-3443-9D7C-77A9-9561EF76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95C8-E2F0-4263-96BC-6B33207FCDAD}" type="datetime1">
              <a:rPr lang="en-CA" smtClean="0"/>
              <a:t>2023-04-10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61ABC-BB8F-6B08-5724-DE5A923A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8797D-8C6A-95A1-2431-0A484FAC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18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66AB-33C5-B522-57EB-91011AFB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59D43-66E6-7D5B-B4C6-9119199A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EDEE-7796-4BAA-9524-8F8EC4A27452}" type="datetime1">
              <a:rPr lang="en-CA" smtClean="0"/>
              <a:t>2023-04-10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49210-F1ED-48E7-B369-216F78C9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90CCA-F0EA-F92D-E2FC-63F015FC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34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98609-84BC-E5EB-0CB2-C7A3ADBA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24C8-2122-475E-9179-3A596471BEE3}" type="datetime1">
              <a:rPr lang="en-CA" smtClean="0"/>
              <a:t>2023-04-10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FB8A3-EF1B-4802-0A7D-2818778F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EFBF3-8A8A-66AD-013A-565E7AEA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6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87BB-5AA1-5762-FB5F-4F39C70F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A51F-6866-D98D-464E-E04C4E9E4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50963-DDFA-7FD7-9502-436CBE7B8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7A7B8-5835-A8E2-81F1-97725D46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5756-F662-46C4-9ABE-58A90BF80EEC}" type="datetime1">
              <a:rPr lang="en-CA" smtClean="0"/>
              <a:t>2023-04-10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4EB40-98DD-C1E2-5BA4-AE8D35FD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1BB4-90E2-C265-2DB9-F9FB3922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51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49EB-C4BE-A3E3-89ED-F0B2A00A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0A63B-D2F9-E1DC-6FB4-8BBFC387C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B4488-2527-E351-50A9-D71AB357B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79A7B-2C1A-053F-F6DD-644DC8F7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395A-6AEE-4A8D-947D-6FD0A336C74E}" type="datetime1">
              <a:rPr lang="en-CA" smtClean="0"/>
              <a:t>2023-04-10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F69B8-6E37-0DFE-BEFC-9B3207B3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42F8B-56B4-41E1-C96C-B4F0A98C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08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A9787-8310-877E-BF55-C03EF455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D3B1-8116-CE1D-7D04-DA841C9E2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ED714-36D5-DAC5-1EA1-1F2E776E9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E0DBF-F961-443E-9EF7-83683E6D7F10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53906-1EF5-1CC8-C21C-6E2119DAE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F81D8-3CFE-A478-BAB1-BFD433987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21F6F-8140-4629-BF34-608EA391A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27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dam-toscher.medium.com/configure-your-new-wireless-ac-1fb65c6ada5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products/workstation-player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zCAMWP1G1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BBF0D4-E6B5-3A45-2A13-FB6724A63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8" y="1764407"/>
            <a:ext cx="7850326" cy="2310312"/>
          </a:xfrm>
        </p:spPr>
        <p:txBody>
          <a:bodyPr>
            <a:normAutofit/>
          </a:bodyPr>
          <a:lstStyle/>
          <a:p>
            <a:r>
              <a:rPr lang="fr-CA" sz="5200" dirty="0">
                <a:solidFill>
                  <a:schemeClr val="tx2"/>
                </a:solidFill>
                <a:latin typeface="Candara" panose="020E0502030303020204" pitchFamily="34" charset="0"/>
              </a:rPr>
              <a:t>Étapes pour installer KALI</a:t>
            </a:r>
            <a:endParaRPr lang="en-CA" sz="5200" dirty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C21E8-4D15-651F-9529-5B524222E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2"/>
                </a:solidFill>
              </a:rPr>
              <a:t>Professeur : Haythem Rehouma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A015D-16DF-FC37-3954-D9F6FE4C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BB0F-72E1-4FCF-B6ED-06F3C227A5FF}" type="datetime1">
              <a:rPr lang="en-CA" smtClean="0"/>
              <a:t>2023-04-10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4A69E-F212-CBB4-90F5-7811A0D8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499E6-6347-8E2D-39A2-FFEBBC94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11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411E-DF4D-2EF2-7E16-DE5D31F0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i="1" dirty="0">
                <a:highlight>
                  <a:srgbClr val="FFFF00"/>
                </a:highlight>
              </a:rPr>
              <a:t>OUVRIR LA LIGNE DE COMMANDE</a:t>
            </a:r>
            <a:endParaRPr lang="en-CA" i="1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99BAB-755B-C09A-0D5B-E155BAB9B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391" y="1825625"/>
            <a:ext cx="554921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34C6FB-CC02-32FF-7BF8-CD00427CF85C}"/>
              </a:ext>
            </a:extLst>
          </p:cNvPr>
          <p:cNvSpPr/>
          <p:nvPr/>
        </p:nvSpPr>
        <p:spPr>
          <a:xfrm>
            <a:off x="3321391" y="3429001"/>
            <a:ext cx="402197" cy="3417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D826D-0B10-E7B0-0830-C2AAB4E5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54EA-02ED-423C-AE75-A1F0213A8E4A}" type="datetime1">
              <a:rPr lang="en-CA" smtClean="0"/>
              <a:t>2023-04-10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220A2-3750-26A2-4645-27DB5866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C2CF7-28EE-CA4A-AA69-96B5BE79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75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7E5C-2A4C-87B9-44A5-4C4B71A9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i="1" dirty="0" err="1">
                <a:highlight>
                  <a:srgbClr val="FFFF00"/>
                </a:highlight>
              </a:rPr>
              <a:t>Démonstration</a:t>
            </a:r>
            <a:r>
              <a:rPr lang="en-US" altLang="en-US" i="1" dirty="0">
                <a:highlight>
                  <a:srgbClr val="FFFF00"/>
                </a:highlight>
              </a:rPr>
              <a:t> de </a:t>
            </a:r>
            <a:r>
              <a:rPr lang="en-US" altLang="en-US" i="1" dirty="0" err="1">
                <a:highlight>
                  <a:srgbClr val="FFFF00"/>
                </a:highlight>
              </a:rPr>
              <a:t>piratage</a:t>
            </a:r>
            <a:r>
              <a:rPr lang="en-US" altLang="en-US" i="1" dirty="0">
                <a:highlight>
                  <a:srgbClr val="FFFF00"/>
                </a:highlight>
              </a:rPr>
              <a:t> </a:t>
            </a:r>
            <a:r>
              <a:rPr lang="en-US" altLang="en-US" i="1" dirty="0" err="1">
                <a:highlight>
                  <a:srgbClr val="FFFF00"/>
                </a:highlight>
              </a:rPr>
              <a:t>éthique</a:t>
            </a:r>
            <a:r>
              <a:rPr lang="en-US" altLang="en-US" i="1" dirty="0">
                <a:highlight>
                  <a:srgbClr val="FFFF00"/>
                </a:highlight>
              </a:rPr>
              <a:t> </a:t>
            </a:r>
            <a:r>
              <a:rPr lang="en-US" altLang="en-US" i="1" dirty="0" err="1">
                <a:highlight>
                  <a:srgbClr val="FFFF00"/>
                </a:highlight>
              </a:rPr>
              <a:t>en</a:t>
            </a:r>
            <a:r>
              <a:rPr lang="en-US" altLang="en-US" i="1" dirty="0">
                <a:highlight>
                  <a:srgbClr val="FFFF00"/>
                </a:highlight>
              </a:rPr>
              <a:t> </a:t>
            </a:r>
            <a:r>
              <a:rPr lang="en-US" altLang="en-US" i="1" dirty="0" err="1">
                <a:highlight>
                  <a:srgbClr val="FFFF00"/>
                </a:highlight>
              </a:rPr>
              <a:t>utilisant</a:t>
            </a:r>
            <a:r>
              <a:rPr lang="en-US" altLang="en-US" i="1" dirty="0">
                <a:highlight>
                  <a:srgbClr val="FFFF00"/>
                </a:highlight>
              </a:rPr>
              <a:t> un </a:t>
            </a:r>
            <a:r>
              <a:rPr lang="en-US" altLang="en-US" i="1" dirty="0" err="1">
                <a:highlight>
                  <a:srgbClr val="FFFF00"/>
                </a:highlight>
              </a:rPr>
              <a:t>adaptateur</a:t>
            </a:r>
            <a:r>
              <a:rPr lang="en-US" altLang="en-US" i="1" dirty="0">
                <a:highlight>
                  <a:srgbClr val="FFFF00"/>
                </a:highlight>
              </a:rPr>
              <a:t> sans fil Alfa.</a:t>
            </a:r>
            <a:endParaRPr lang="en-CA" i="1" dirty="0">
              <a:highlight>
                <a:srgbClr val="FFFF00"/>
              </a:highligh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0A77-CB5B-3FED-7474-A50799C95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1- Regardez le document </a:t>
            </a:r>
            <a:r>
              <a:rPr lang="fr-CA" dirty="0" err="1"/>
              <a:t>word</a:t>
            </a:r>
            <a:r>
              <a:rPr lang="fr-CA" dirty="0"/>
              <a:t>  ci-joint !</a:t>
            </a:r>
          </a:p>
          <a:p>
            <a:pPr marL="0" indent="0">
              <a:buNone/>
            </a:pPr>
            <a:r>
              <a:rPr lang="fr-CA" dirty="0"/>
              <a:t>2- Test d’injection :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https://adam-toscher.medium.com/configure-your-new-wireless-ac-1fb65c6ada57</a:t>
            </a:r>
            <a:r>
              <a:rPr lang="fr-CA" dirty="0"/>
              <a:t> </a:t>
            </a:r>
          </a:p>
          <a:p>
            <a:pPr marL="0" indent="0">
              <a:buNone/>
            </a:pPr>
            <a:r>
              <a:rPr lang="en-CA" dirty="0"/>
              <a:t>3- https://www.youtube.com/watch?v=bzCAMWP1G1U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55259-A834-4AA8-9A21-B71B7C03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A93D-89E5-43AB-A5B3-82F0B805B364}" type="datetime1">
              <a:rPr lang="en-CA" smtClean="0"/>
              <a:t>2023-04-10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4DD2B-4378-6679-43C9-71607D10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25F3B-7F8E-4B30-5AF4-228B3E09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00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D1DD-88DF-A1A8-331A-982BEC7A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highlight>
                  <a:srgbClr val="00FF00"/>
                </a:highlight>
              </a:rPr>
              <a:t>COMMANDE #1</a:t>
            </a:r>
            <a:endParaRPr lang="en-CA" dirty="0">
              <a:highlight>
                <a:srgbClr val="00FF00"/>
              </a:highlight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7CB043C-A0EA-211E-B73A-F008A59B7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732" y="1486407"/>
            <a:ext cx="4552950" cy="11525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9A01A-284A-636E-DCEF-1A7786CE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F5FA-E339-F0ED-84AF-955FFF64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78329-5BF6-81A3-06AE-A19A42AE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12</a:t>
            </a:fld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85278A-FFD0-73D4-2742-543973C4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32" y="2730753"/>
            <a:ext cx="61722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2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E1F0-EE99-7F55-6751-1F641F7E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>
                <a:highlight>
                  <a:srgbClr val="00FF00"/>
                </a:highlight>
              </a:rPr>
              <a:t>COMMANDE #2</a:t>
            </a:r>
            <a:endParaRPr lang="en-CA" dirty="0">
              <a:highlight>
                <a:srgbClr val="00FF00"/>
              </a:highlight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5FD88A7-EBE8-4976-F008-46B765606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02737"/>
            <a:ext cx="6649915" cy="35901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7C669-8D85-11A4-42DC-6600DB16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1E4C-1C15-4E9A-BA0C-7606E16A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DCF42-5408-DCFA-0884-F1D027CE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13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7A97DC-1C0B-ECF3-E577-15D62B7BF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6238"/>
            <a:ext cx="5601511" cy="111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9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99C-13ED-5514-AE92-0CADA832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highlight>
                  <a:srgbClr val="00FF00"/>
                </a:highlight>
              </a:rPr>
              <a:t>COMMANDE #3</a:t>
            </a:r>
            <a:endParaRPr lang="en-C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097B6A-4DA2-B277-8888-3A1E48492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653" y="1898447"/>
            <a:ext cx="5705475" cy="12668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C0B2-C37C-DF3C-D0B0-EA34CD09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C9A8-10EB-6F99-F20B-30805C96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F010-D98E-DFC0-ACA6-5E4852CC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14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895909-6F90-D0B7-F5B6-39F3DD9D1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02" y="818356"/>
            <a:ext cx="5943600" cy="4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C1914A-FBB5-B1A4-766F-DA3D437B1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53" y="3356768"/>
            <a:ext cx="4941713" cy="19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0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99C-13ED-5514-AE92-0CADA832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highlight>
                  <a:srgbClr val="00FF00"/>
                </a:highlight>
              </a:rPr>
              <a:t>COMMANDE #4</a:t>
            </a:r>
            <a:endParaRPr lang="en-C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520276C-B19E-B533-3BC3-B36192D55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5680"/>
            <a:ext cx="5610225" cy="11811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C0B2-C37C-DF3C-D0B0-EA34CD09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C9A8-10EB-6F99-F20B-30805C96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F010-D98E-DFC0-ACA6-5E4852CC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15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F6F4C6-DB7A-66EA-31F8-EBCC87010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577" y="846931"/>
            <a:ext cx="6772275" cy="361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B307FA-FEF5-1710-8064-35A3DF934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45982"/>
            <a:ext cx="9944100" cy="14001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CDBE51-3D90-C1BE-0742-82D490E774CC}"/>
              </a:ext>
            </a:extLst>
          </p:cNvPr>
          <p:cNvSpPr/>
          <p:nvPr/>
        </p:nvSpPr>
        <p:spPr>
          <a:xfrm>
            <a:off x="838200" y="4213781"/>
            <a:ext cx="2371928" cy="3776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EA0C67-4D15-E7BE-6474-8E71E2F546A8}"/>
              </a:ext>
            </a:extLst>
          </p:cNvPr>
          <p:cNvSpPr/>
          <p:nvPr/>
        </p:nvSpPr>
        <p:spPr>
          <a:xfrm>
            <a:off x="6796726" y="4243631"/>
            <a:ext cx="591046" cy="3776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89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99C-13ED-5514-AE92-0CADA832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highlight>
                  <a:srgbClr val="00FF00"/>
                </a:highlight>
              </a:rPr>
              <a:t>COMMANDE #5</a:t>
            </a:r>
            <a:endParaRPr lang="en-C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CC175E-89F0-90ED-AA5E-02DB9954C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362" y="3047984"/>
            <a:ext cx="6302860" cy="28858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C0B2-C37C-DF3C-D0B0-EA34CD09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C9A8-10EB-6F99-F20B-30805C96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F010-D98E-DFC0-ACA6-5E4852CC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16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48A045-CAD1-4937-2261-F7E16DCD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62" y="1564937"/>
            <a:ext cx="74390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41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99C-13ED-5514-AE92-0CADA832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highlight>
                  <a:srgbClr val="00FF00"/>
                </a:highlight>
              </a:rPr>
              <a:t>COMMANDE #6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C0B2-C37C-DF3C-D0B0-EA34CD09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C9A8-10EB-6F99-F20B-30805C96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F010-D98E-DFC0-ACA6-5E4852CC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17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5D06CF-515D-FE84-C6CE-C70715050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70" y="1690688"/>
            <a:ext cx="11556460" cy="710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2DE69C-617F-1178-D00D-ADE339984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458" y="2431576"/>
            <a:ext cx="4275902" cy="17805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3750EC-5BD4-6AD8-DD41-40F2C494C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69" y="2580321"/>
            <a:ext cx="7273611" cy="27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0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99C-13ED-5514-AE92-0CADA832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highlight>
                  <a:srgbClr val="00FF00"/>
                </a:highlight>
              </a:rPr>
              <a:t>COMMANDE #7</a:t>
            </a:r>
            <a:endParaRPr lang="en-C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00B5AD-DEE6-7E3B-BA62-DC1B31C94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6442" y="2971801"/>
            <a:ext cx="5502207" cy="17051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C0B2-C37C-DF3C-D0B0-EA34CD09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F010-D98E-DFC0-ACA6-5E4852CC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18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9A4376-2EB9-B749-1E0C-42601D903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12" y="1646238"/>
            <a:ext cx="11715750" cy="1181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9278CF-FFF4-F9E5-A8A1-7D7693034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312" y="2943634"/>
            <a:ext cx="4791075" cy="2615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C0484D-7A62-F5BE-1355-47D6981BB82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374312" y="5641997"/>
            <a:ext cx="7247919" cy="107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43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99C-13ED-5514-AE92-0CADA832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highlight>
                  <a:srgbClr val="00FF00"/>
                </a:highlight>
              </a:rPr>
              <a:t>COMMANDE #8</a:t>
            </a:r>
            <a:endParaRPr lang="en-C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E4FD51-0C1C-588C-FE55-B0178F308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824" y="1542264"/>
            <a:ext cx="9251049" cy="16837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C0B2-C37C-DF3C-D0B0-EA34CD09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C9A8-10EB-6F99-F20B-30805C96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F010-D98E-DFC0-ACA6-5E4852CC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19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C0F55-E7A9-1C00-6AF8-022C5693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16" y="681037"/>
            <a:ext cx="6353175" cy="800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50CE5A-F633-8F57-2342-BF2B29469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24" y="3331911"/>
            <a:ext cx="9353550" cy="600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2DAA7F-4F19-20BA-CAF0-740BAD77C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24" y="5290884"/>
            <a:ext cx="8270132" cy="14313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5ABE1B-D50D-BF3E-1B6F-85B23EEAE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24" y="4087560"/>
            <a:ext cx="101346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FF63-E7A0-5B1F-8BB1-BD0CB7EC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i="1" dirty="0">
                <a:highlight>
                  <a:srgbClr val="FFFF00"/>
                </a:highlight>
              </a:rPr>
              <a:t>T</a:t>
            </a:r>
            <a:r>
              <a:rPr lang="fr-CA" i="1" dirty="0">
                <a:highlight>
                  <a:srgbClr val="FFFF00"/>
                </a:highlight>
              </a:rPr>
              <a:t>ÉLÉCHARGEMENT DE </a:t>
            </a:r>
            <a:r>
              <a:rPr lang="en-CA" i="1" dirty="0">
                <a:highlight>
                  <a:srgbClr val="FFFF00"/>
                </a:highlight>
              </a:rPr>
              <a:t>VMWARE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E0AD-9ED1-6330-7872-1172D3669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https://www.vmware.com/products/workstation-player.html</a:t>
            </a:r>
            <a:r>
              <a:rPr lang="en-CA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AB8B-EBAA-C752-C385-D9D519F4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5B2F-39E9-4A2E-B798-546AA205DEA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E0B21-FED4-6994-6EC7-9CE4D8C0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F25E-1171-21B7-2062-8EEA0385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843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99C-13ED-5514-AE92-0CADA832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highlight>
                  <a:srgbClr val="00FF00"/>
                </a:highlight>
              </a:rPr>
              <a:t>RÉSUMÉ DES COMMANDES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C522-8E76-AE18-AB8D-A558D20B3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</a:t>
            </a:r>
            <a:r>
              <a:rPr lang="en-CA" dirty="0">
                <a:hlinkClick r:id="rId2"/>
              </a:rPr>
              <a:t>ttps://www.youtube.com/watch?v=bzCAMWP1G1U</a:t>
            </a:r>
            <a:r>
              <a:rPr lang="en-CA" dirty="0"/>
              <a:t> </a:t>
            </a:r>
          </a:p>
          <a:p>
            <a:r>
              <a:rPr lang="en-CA"/>
              <a:t>https://adam-toscher.medium.com/configure-your-new-wireless-ac-1fb65c6ada57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C0B2-C37C-DF3C-D0B0-EA34CD09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B49-7384-46DC-AA57-F3C3C519433C}" type="datetime1">
              <a:rPr lang="en-CA" smtClean="0"/>
              <a:t>2023-04-10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C9A8-10EB-6F99-F20B-30805C96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F010-D98E-DFC0-ACA6-5E4852CC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93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FF63-E7A0-5B1F-8BB1-BD0CB7EC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i="1" dirty="0">
                <a:highlight>
                  <a:srgbClr val="FFFF00"/>
                </a:highlight>
              </a:rPr>
              <a:t>T</a:t>
            </a:r>
            <a:r>
              <a:rPr lang="fr-CA" i="1" dirty="0">
                <a:highlight>
                  <a:srgbClr val="FFFF00"/>
                </a:highlight>
              </a:rPr>
              <a:t>ÉLÉCHARGEMENT DE </a:t>
            </a:r>
            <a:r>
              <a:rPr lang="en-CA" i="1" dirty="0">
                <a:highlight>
                  <a:srgbClr val="FFFF00"/>
                </a:highlight>
              </a:rPr>
              <a:t>7-zip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E0AD-9ED1-6330-7872-1172D3669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https://www.7-zip.org/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754C9-613C-5FBC-48D8-565C98E64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41" y="2778844"/>
            <a:ext cx="6104240" cy="209481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C198EC-E866-0BAE-9055-5E709D25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B9E3-059A-4D37-AE9B-490C0BE70D82}" type="datetime1">
              <a:rPr lang="en-CA" smtClean="0"/>
              <a:t>2023-04-10</a:t>
            </a:fld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4E1FF8-7857-3DDA-6A3C-A9C78914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4CD93F-1F3F-3A64-FD56-8FF0ADC9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40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FF63-E7A0-5B1F-8BB1-BD0CB7EC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i="1" dirty="0">
                <a:highlight>
                  <a:srgbClr val="FFFF00"/>
                </a:highlight>
              </a:rPr>
              <a:t>T</a:t>
            </a:r>
            <a:r>
              <a:rPr lang="fr-CA" i="1" dirty="0">
                <a:highlight>
                  <a:srgbClr val="FFFF00"/>
                </a:highlight>
              </a:rPr>
              <a:t>ÉLÉCHARGEMENT DE </a:t>
            </a:r>
            <a:r>
              <a:rPr lang="en-CA" i="1" dirty="0">
                <a:highlight>
                  <a:srgbClr val="FFFF00"/>
                </a:highlight>
              </a:rPr>
              <a:t>KALI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E0AD-9ED1-6330-7872-1172D3669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https://zsecurity.org/download-custom-kali/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5B682-31D0-D8B1-0A64-24C33A38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61" y="2684834"/>
            <a:ext cx="4910722" cy="268483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760644-E241-84B7-BDB1-EBA8AB17B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01" y="2684834"/>
            <a:ext cx="5254786" cy="270723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1D3F292-413C-D2E8-4206-4DB4B130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62F1-F5A4-4B66-9F8A-AE9F36D035E8}" type="datetime1">
              <a:rPr lang="en-CA" smtClean="0"/>
              <a:t>2023-04-10</a:t>
            </a:fld>
            <a:endParaRPr lang="en-CA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8C9DB8-3508-636E-88A8-77F40208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7FE4BEB-318B-46A3-8A08-43EDA90F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0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FF63-E7A0-5B1F-8BB1-BD0CB7EC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i="1" dirty="0">
                <a:highlight>
                  <a:srgbClr val="FFFF00"/>
                </a:highlight>
              </a:rPr>
              <a:t>DÉMARRAGE</a:t>
            </a:r>
            <a:r>
              <a:rPr lang="fr-CA" i="1" dirty="0">
                <a:highlight>
                  <a:srgbClr val="FFFF00"/>
                </a:highlight>
              </a:rPr>
              <a:t> DE </a:t>
            </a:r>
            <a:r>
              <a:rPr lang="en-CA" i="1" dirty="0">
                <a:highlight>
                  <a:srgbClr val="FFFF00"/>
                </a:highlight>
              </a:rPr>
              <a:t>VMWARE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0DB2D-6F15-7E17-C52E-4C090750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582" y="1797343"/>
            <a:ext cx="4299410" cy="436950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98E547-CE63-7763-8AC9-C81651C2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A452-3F3E-43D2-806B-98EC27B986EA}" type="datetime1">
              <a:rPr lang="en-CA" smtClean="0"/>
              <a:t>2023-04-10</a:t>
            </a:fld>
            <a:endParaRPr lang="en-CA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74F8B4-FCA7-69EE-4B08-ECABA19E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709DD2-A309-61B8-3838-F68B24DB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98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E671-7F07-FBBC-23D5-C09638A7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i="1" dirty="0">
                <a:highlight>
                  <a:srgbClr val="FFFF00"/>
                </a:highlight>
              </a:rPr>
              <a:t>IMPORTATION DE </a:t>
            </a:r>
            <a:r>
              <a:rPr lang="en-CA" i="1" dirty="0">
                <a:highlight>
                  <a:srgbClr val="FFFF00"/>
                </a:highlight>
              </a:rPr>
              <a:t>VMWARE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271911-2C4D-2C5D-9138-FD322F77C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580" y="1960775"/>
            <a:ext cx="9029521" cy="418550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1E2764-48B9-8BB8-3F05-F18011FC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6822-1022-4776-B60F-8D76444698B8}" type="datetime1">
              <a:rPr lang="en-CA" smtClean="0"/>
              <a:t>2023-04-10</a:t>
            </a:fld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4EF47C-FFE5-BCC5-7C4C-E446D256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A00DF8-0F62-0265-6059-E584442F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13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643C-1CEE-603C-DD8B-B932C46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i="1" dirty="0">
                <a:highlight>
                  <a:srgbClr val="FFFF00"/>
                </a:highlight>
              </a:rPr>
              <a:t>IMPORTATION DE </a:t>
            </a:r>
            <a:r>
              <a:rPr lang="en-CA" i="1" dirty="0">
                <a:highlight>
                  <a:srgbClr val="FFFF00"/>
                </a:highlight>
              </a:rPr>
              <a:t>VMWARE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63411-7B3B-5954-40E1-C23E4AD8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76" y="1904318"/>
            <a:ext cx="9359389" cy="4588557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37475E-4833-8006-6788-927521E2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5A6-782D-4BA6-9191-0BA1BF430245}" type="datetime1">
              <a:rPr lang="en-CA" smtClean="0"/>
              <a:t>2023-04-10</a:t>
            </a:fld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FE0D33-3194-F282-15F3-F4346AD8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B05E7E-B37D-456C-D78F-606260EF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28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33F9-56AE-694A-1518-67BB34CF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i="1" dirty="0">
                <a:highlight>
                  <a:srgbClr val="FFFF00"/>
                </a:highlight>
              </a:rPr>
              <a:t>IMPORTATION DE </a:t>
            </a:r>
            <a:r>
              <a:rPr lang="en-CA" i="1" dirty="0">
                <a:highlight>
                  <a:srgbClr val="FFFF00"/>
                </a:highlight>
              </a:rPr>
              <a:t>VMWARE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24F4A-6380-DC65-0A49-061B2D87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53" y="2030052"/>
            <a:ext cx="7225694" cy="437184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DBCEA0-1B7F-99CF-CF9B-EA6047D2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05DD-4109-4349-A115-5EFDD2D75C7D}" type="datetime1">
              <a:rPr lang="en-CA" smtClean="0"/>
              <a:t>2023-04-10</a:t>
            </a:fld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4F398D-04EB-4886-61EC-FE5C4053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42E47C-B186-930A-1A83-9160E39F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98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468F-5210-87C4-E12C-9F1DC8D9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i="1" dirty="0">
                <a:highlight>
                  <a:srgbClr val="FFFF00"/>
                </a:highlight>
              </a:rPr>
              <a:t>DÉMARRER KALI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C5B88-8D16-4513-16F4-1CD16E52D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603" y="1826406"/>
            <a:ext cx="5296018" cy="450840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F7A68233-327D-C975-4C5F-A297A0ADD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629" y="1826407"/>
            <a:ext cx="5397770" cy="450840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139B2-D387-82CE-336A-F98CCFC4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DFC-002B-46D7-8B18-48EA201BCEED}" type="datetime1">
              <a:rPr lang="en-CA" smtClean="0"/>
              <a:t>2023-04-10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CDD5C-1B8A-72D2-170D-54B60B2A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0F742-45E5-1106-13BB-8E5BBA41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1F6F-8140-4629-BF34-608EA391A25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07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203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Office Theme</vt:lpstr>
      <vt:lpstr>Étapes pour installer KALI</vt:lpstr>
      <vt:lpstr>TÉLÉCHARGEMENT DE VMWARE</vt:lpstr>
      <vt:lpstr>TÉLÉCHARGEMENT DE 7-zip</vt:lpstr>
      <vt:lpstr>TÉLÉCHARGEMENT DE KALI</vt:lpstr>
      <vt:lpstr>DÉMARRAGE DE VMWARE</vt:lpstr>
      <vt:lpstr>IMPORTATION DE VMWARE</vt:lpstr>
      <vt:lpstr>IMPORTATION DE VMWARE</vt:lpstr>
      <vt:lpstr>IMPORTATION DE VMWARE</vt:lpstr>
      <vt:lpstr>DÉMARRER KALI</vt:lpstr>
      <vt:lpstr>OUVRIR LA LIGNE DE COMMANDE</vt:lpstr>
      <vt:lpstr>Démonstration de piratage éthique en utilisant un adaptateur sans fil Alfa.</vt:lpstr>
      <vt:lpstr>COMMANDE #1</vt:lpstr>
      <vt:lpstr>COMMANDE #2</vt:lpstr>
      <vt:lpstr>COMMANDE #3</vt:lpstr>
      <vt:lpstr>COMMANDE #4</vt:lpstr>
      <vt:lpstr>COMMANDE #5</vt:lpstr>
      <vt:lpstr>COMMANDE #6</vt:lpstr>
      <vt:lpstr>COMMANDE #7</vt:lpstr>
      <vt:lpstr>COMMANDE #8</vt:lpstr>
      <vt:lpstr>RÉSUMÉ DES COMMANDES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Étapes pour installer KALI</dc:title>
  <dc:creator>Rehouma, Haythem</dc:creator>
  <cp:lastModifiedBy>Rehouma, Haythem</cp:lastModifiedBy>
  <cp:revision>4</cp:revision>
  <dcterms:created xsi:type="dcterms:W3CDTF">2023-04-10T22:43:27Z</dcterms:created>
  <dcterms:modified xsi:type="dcterms:W3CDTF">2023-04-11T03:42:42Z</dcterms:modified>
</cp:coreProperties>
</file>