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02BE-D475-B608-BD5B-FBFF5BA3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D05E7-CCAA-586A-8295-A8A12E747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08B3-601F-84A2-F86E-4EC75905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410F-F088-E82A-8D25-EC524C4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5F59-95F2-2CA5-86D2-56167D0D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8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2A6C-A18D-F5A5-4A33-7E56EF8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66AE3-7A95-C76B-487A-A3AF839E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91D5-AD37-EFDA-32C8-2F8CC4A7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F739-ADD7-75DC-90F2-952BBE95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797C-3AFF-0B49-8E54-D7D5CFA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47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7F23F-F546-AB43-8B4A-406779B5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BCF1A-0AD8-D623-4911-80BA8D59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9D90-2570-AA07-F376-ABEE19A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B2E3-ED48-355E-4FF5-4CBFB165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C5B0-FD10-F337-3630-95A4CF6F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9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BAD5-3EE3-CE39-ADC8-0EBC2001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0EE5-56C7-7293-F0A9-D3CDED0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66A4-4576-C365-6995-30AA8CED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003-8EE9-2130-2348-39B0CEA1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E7AA-46B8-CCC5-D369-DEBD66CC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6201-2DB7-FA02-4203-1F3EA0DB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FA070-180C-1862-6B1C-BD2C5B35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DB2B-CF8E-2D34-74BB-2D0D558E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C573-266D-084C-3BDD-DE7013B8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327C-F84B-65B7-BCCA-19692D1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8C5-9E19-31A8-4BEB-A556B763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F6B0-3FEA-3483-7A8C-520A96EA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5282-A3BE-4A0D-3BCE-789EB548B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87B3-47D0-D3C0-D17F-A58791D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4945-B1B0-F6CE-2E43-596881CF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DD15-B3D0-3009-A70F-A1AF667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3E82-781E-8CCB-F77C-92026016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6E3A-3A09-8767-51DE-6FCDBB73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10AE-1C32-14DD-5D44-9A33B952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B1F05-C15E-2878-2272-89973FDB5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FA22A-3A6D-7DC2-C0FF-B7E82991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E4B20-50EA-A5B7-186A-C9E3C20F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7DAC7-5824-FFDB-2980-D3CB54CE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DCFE0-FC92-F03F-BCAF-C0787668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25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E521-AA91-5865-D4A2-749571CD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AEF1C-0441-3ACE-6AC5-10354EAF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A0EA0-656E-7809-587F-0FE4B62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E6CA-7049-E7E6-0379-8342B27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352AC-9AE2-AE2B-5675-88195B7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D686F-6891-250B-3D02-F117D93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0073B-B922-3988-679B-8A79D902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649-B3DD-41A2-AF69-FBC93CA8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002C-CFA3-0579-2F2D-C9A0582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AEE9-ADDB-042D-17B0-FFFF1127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889DE-43B4-3899-F566-F8742343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E895-709F-C9AC-6440-C9D125FE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B8C3A-8727-2872-5FED-52CDD0B6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6905-048C-9FE6-A953-2B2E43DE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03304-2540-C92F-FBB7-6F6A4CE30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4EDF-9FBC-B90B-7510-AAC98133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1487-FADD-1618-E640-EDC827EB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CDEA-E589-797B-115D-ED01D7B6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CD34-AB48-7EAF-A87D-6A86F3E1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12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1A089-2999-4F14-970C-DD6A3845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AAD3C-6800-F615-90A4-8FF948DD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6047-5D0E-9C96-F4A6-8F8346DF0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8CA79-E9B4-4FA5-9782-1EA0FD7035FA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C407-61F3-E525-4E06-D352289D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E396-11C3-172A-8B77-A2D6CEFD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92331-9E54-4297-A492-5691550490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0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ebsite&#10;&#10;AI-generated content may be incorrect.">
            <a:extLst>
              <a:ext uri="{FF2B5EF4-FFF2-40B4-BE49-F238E27FC236}">
                <a16:creationId xmlns:a16="http://schemas.microsoft.com/office/drawing/2014/main" id="{630DBBBE-5B4F-6D80-095E-4177941B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85" y="276224"/>
            <a:ext cx="5120319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8F34-453B-199C-B38E-BDBF2F6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CA" sz="1800" dirty="0">
                <a:latin typeface="Candara" panose="020E0502030303020204" pitchFamily="34" charset="0"/>
              </a:rPr>
              <a:t>Quand je fais le paiement </a:t>
            </a:r>
            <a:r>
              <a:rPr lang="fr-CA" sz="1800" b="1" i="1" dirty="0" err="1">
                <a:latin typeface="Candara" panose="020E0502030303020204" pitchFamily="34" charset="0"/>
              </a:rPr>
              <a:t>create</a:t>
            </a:r>
            <a:r>
              <a:rPr lang="fr-CA" sz="1800" dirty="0">
                <a:latin typeface="Candara" panose="020E0502030303020204" pitchFamily="34" charset="0"/>
              </a:rPr>
              <a:t> vers </a:t>
            </a:r>
            <a:r>
              <a:rPr lang="fr-CA" sz="1800" b="1" i="1" dirty="0" err="1">
                <a:latin typeface="Candara" panose="020E0502030303020204" pitchFamily="34" charset="0"/>
              </a:rPr>
              <a:t>paypall</a:t>
            </a:r>
            <a:r>
              <a:rPr lang="fr-CA" sz="1800" dirty="0">
                <a:latin typeface="Candara" panose="020E0502030303020204" pitchFamily="34" charset="0"/>
              </a:rPr>
              <a:t> et redirection vers le payement 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CA" sz="1800" dirty="0">
                <a:latin typeface="Candara" panose="020E0502030303020204" pitchFamily="34" charset="0"/>
              </a:rPr>
              <a:t>S’il paye </a:t>
            </a:r>
            <a:r>
              <a:rPr lang="fr-CA" sz="1800" dirty="0">
                <a:latin typeface="Candara" panose="020E0502030303020204" pitchFamily="34" charset="0"/>
                <a:sym typeface="Wingdings" panose="05000000000000000000" pitchFamily="2" charset="2"/>
              </a:rPr>
              <a:t> </a:t>
            </a:r>
            <a:r>
              <a:rPr lang="fr-CA" sz="1800" dirty="0">
                <a:latin typeface="Candara" panose="020E0502030303020204" pitchFamily="34" charset="0"/>
              </a:rPr>
              <a:t>return </a:t>
            </a:r>
            <a:r>
              <a:rPr lang="fr-CA" sz="1800" dirty="0" err="1">
                <a:latin typeface="Candara" panose="020E0502030303020204" pitchFamily="34" charset="0"/>
              </a:rPr>
              <a:t>successful</a:t>
            </a:r>
            <a:r>
              <a:rPr lang="fr-CA" sz="1800" dirty="0">
                <a:latin typeface="Candara" panose="020E0502030303020204" pitchFamily="34" charset="0"/>
              </a:rPr>
              <a:t> </a:t>
            </a:r>
            <a:r>
              <a:rPr lang="fr-CA" sz="1800" dirty="0">
                <a:latin typeface="Candara" panose="020E0502030303020204" pitchFamily="34" charset="0"/>
                <a:sym typeface="Wingdings" panose="05000000000000000000" pitchFamily="2" charset="2"/>
              </a:rPr>
              <a:t> redirection vers le bon</a:t>
            </a:r>
            <a:r>
              <a:rPr lang="fr-CA" sz="1800" dirty="0">
                <a:latin typeface="Candara" panose="020E0502030303020204" pitchFamily="34" charset="0"/>
              </a:rPr>
              <a:t> component (passage de l’url à partir du back) </a:t>
            </a:r>
            <a:r>
              <a:rPr lang="fr-CA" sz="1800" dirty="0">
                <a:latin typeface="Candara" panose="020E0502030303020204" pitchFamily="34" charset="0"/>
                <a:sym typeface="Wingdings" panose="05000000000000000000" pitchFamily="2" charset="2"/>
              </a:rPr>
              <a:t></a:t>
            </a:r>
            <a:r>
              <a:rPr lang="fr-CA" sz="1800" dirty="0">
                <a:latin typeface="Candara" panose="020E0502030303020204" pitchFamily="34" charset="0"/>
              </a:rPr>
              <a:t> lancer l’api </a:t>
            </a:r>
            <a:r>
              <a:rPr lang="fr-CA" sz="1800" dirty="0" err="1">
                <a:latin typeface="Candara" panose="020E0502030303020204" pitchFamily="34" charset="0"/>
              </a:rPr>
              <a:t>confirm</a:t>
            </a:r>
            <a:r>
              <a:rPr lang="fr-CA" sz="1800" dirty="0">
                <a:latin typeface="Candara" panose="020E0502030303020204" pitchFamily="34" charset="0"/>
              </a:rPr>
              <a:t> login</a:t>
            </a: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CA" sz="1800" dirty="0">
                <a:latin typeface="Candara" panose="020E0502030303020204" pitchFamily="34" charset="0"/>
              </a:rPr>
              <a:t>Pour </a:t>
            </a:r>
            <a:r>
              <a:rPr lang="en-CA" sz="1800" dirty="0" err="1">
                <a:latin typeface="Candara" panose="020E0502030303020204" pitchFamily="34" charset="0"/>
              </a:rPr>
              <a:t>l’administarteur</a:t>
            </a:r>
            <a:r>
              <a:rPr lang="en-CA" sz="1800" dirty="0">
                <a:latin typeface="Candara" panose="020E0502030303020204" pitchFamily="34" charset="0"/>
              </a:rPr>
              <a:t> pour consulter le </a:t>
            </a:r>
            <a:r>
              <a:rPr lang="en-CA" sz="1800" dirty="0" err="1">
                <a:latin typeface="Candara" panose="020E0502030303020204" pitchFamily="34" charset="0"/>
              </a:rPr>
              <a:t>spaiements</a:t>
            </a:r>
            <a:endParaRPr lang="en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sz="1800" dirty="0">
              <a:latin typeface="Candara" panose="020E0502030303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B79B51-5F4D-3B86-19D1-CF33D95B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64" y="418306"/>
            <a:ext cx="3800475" cy="121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B1E1-247A-DAF7-5741-DF73E67C0F69}"/>
              </a:ext>
            </a:extLst>
          </p:cNvPr>
          <p:cNvSpPr/>
          <p:nvPr/>
        </p:nvSpPr>
        <p:spPr>
          <a:xfrm>
            <a:off x="2962663" y="542925"/>
            <a:ext cx="617181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D1A05C-4F30-3C3B-9973-EC7FF502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39" y="3485356"/>
            <a:ext cx="3800475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EAE02F-EA77-49AC-92B3-D34880E215A1}"/>
              </a:ext>
            </a:extLst>
          </p:cNvPr>
          <p:cNvSpPr/>
          <p:nvPr/>
        </p:nvSpPr>
        <p:spPr>
          <a:xfrm>
            <a:off x="3010094" y="4094956"/>
            <a:ext cx="617181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12168B-DCAC-FE2D-11BB-4DEB09AD3268}"/>
              </a:ext>
            </a:extLst>
          </p:cNvPr>
          <p:cNvSpPr/>
          <p:nvPr/>
        </p:nvSpPr>
        <p:spPr>
          <a:xfrm>
            <a:off x="9814541" y="3390301"/>
            <a:ext cx="2202024" cy="22475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admin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82D594-220D-1E6C-B485-308F29458144}"/>
              </a:ext>
            </a:extLst>
          </p:cNvPr>
          <p:cNvSpPr/>
          <p:nvPr/>
        </p:nvSpPr>
        <p:spPr>
          <a:xfrm>
            <a:off x="9814541" y="0"/>
            <a:ext cx="2202024" cy="2143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2297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78AA-A1F5-82A9-2AA6-0465B21F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MODULE 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8D0E-4250-5CD0-8524-0FA42FC1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Nouveau module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5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8F34-453B-199C-B38E-BDBF2F6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CA" sz="1800" dirty="0">
                <a:latin typeface="Candara" panose="020E0502030303020204" pitchFamily="34" charset="0"/>
              </a:rPr>
              <a:t>Renvoie les abonnements de l’utilisateur lorsqu’il est connecté</a:t>
            </a: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sz="1800" dirty="0">
              <a:latin typeface="Candara" panose="020E0502030303020204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5A8A3FD-8E15-ED8F-4F79-50C54798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89" y="752475"/>
            <a:ext cx="5505450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57B1E1-247A-DAF7-5741-DF73E67C0F69}"/>
              </a:ext>
            </a:extLst>
          </p:cNvPr>
          <p:cNvSpPr/>
          <p:nvPr/>
        </p:nvSpPr>
        <p:spPr>
          <a:xfrm>
            <a:off x="2057594" y="1404937"/>
            <a:ext cx="617181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2CB9FC-404A-2427-0B93-251DD22F8D19}"/>
              </a:ext>
            </a:extLst>
          </p:cNvPr>
          <p:cNvSpPr/>
          <p:nvPr/>
        </p:nvSpPr>
        <p:spPr>
          <a:xfrm>
            <a:off x="9151776" y="615723"/>
            <a:ext cx="2202024" cy="2143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79873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8F34-453B-199C-B38E-BDBF2F6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CA" sz="1800" dirty="0">
                <a:latin typeface="Candara" panose="020E0502030303020204" pitchFamily="34" charset="0"/>
              </a:rPr>
              <a:t>Renvoie l’abonnement par son ID</a:t>
            </a: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sz="1800" dirty="0">
              <a:latin typeface="Candara" panose="020E0502030303020204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5A8A3FD-8E15-ED8F-4F79-50C54798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89" y="752475"/>
            <a:ext cx="5505450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57B1E1-247A-DAF7-5741-DF73E67C0F69}"/>
              </a:ext>
            </a:extLst>
          </p:cNvPr>
          <p:cNvSpPr/>
          <p:nvPr/>
        </p:nvSpPr>
        <p:spPr>
          <a:xfrm>
            <a:off x="2494189" y="1884588"/>
            <a:ext cx="617181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0080D-1B8F-CB4C-8C00-DAEF944E6588}"/>
              </a:ext>
            </a:extLst>
          </p:cNvPr>
          <p:cNvSpPr/>
          <p:nvPr/>
        </p:nvSpPr>
        <p:spPr>
          <a:xfrm>
            <a:off x="9394664" y="831591"/>
            <a:ext cx="2202024" cy="22475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3848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8F34-453B-199C-B38E-BDBF2F6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CA" sz="1800" dirty="0">
                <a:latin typeface="Candara" panose="020E0502030303020204" pitchFamily="34" charset="0"/>
              </a:rPr>
              <a:t>Renvoie tous les abonnements</a:t>
            </a: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CA" sz="1800" dirty="0"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sz="1800" dirty="0">
              <a:latin typeface="Candara" panose="020E0502030303020204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5A8A3FD-8E15-ED8F-4F79-50C54798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89" y="752475"/>
            <a:ext cx="5505450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57B1E1-247A-DAF7-5741-DF73E67C0F69}"/>
              </a:ext>
            </a:extLst>
          </p:cNvPr>
          <p:cNvSpPr/>
          <p:nvPr/>
        </p:nvSpPr>
        <p:spPr>
          <a:xfrm>
            <a:off x="2244206" y="2384652"/>
            <a:ext cx="617181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99C22B-A69B-65AB-60F7-61C3E1E220C8}"/>
              </a:ext>
            </a:extLst>
          </p:cNvPr>
          <p:cNvSpPr/>
          <p:nvPr/>
        </p:nvSpPr>
        <p:spPr>
          <a:xfrm>
            <a:off x="9359965" y="915568"/>
            <a:ext cx="2202024" cy="22475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7676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C732-B119-725F-777A-96A4ACC9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DB63-6311-D46E-E8BB-C9189D60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3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370A-92D2-41B2-4CD1-9AF8BFE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053DC-C8A8-E3C1-4E82-62F31E942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04" y="1690688"/>
            <a:ext cx="3952875" cy="2790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8ABCE-EFCB-2E47-C4C6-F66EBBE9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300559"/>
            <a:ext cx="7127421" cy="425688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E13CEB-0A4C-CCBE-B84F-8296EC4396F4}"/>
              </a:ext>
            </a:extLst>
          </p:cNvPr>
          <p:cNvSpPr/>
          <p:nvPr/>
        </p:nvSpPr>
        <p:spPr>
          <a:xfrm>
            <a:off x="3914775" y="3019425"/>
            <a:ext cx="876300" cy="933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55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2E7-3AB2-066C-47B8-8147CC7D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788B8-50FE-1E38-E113-E1C275C0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31" y="2096974"/>
            <a:ext cx="3774614" cy="142727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16ED9A-A087-9B2E-D526-1967E2C6826C}"/>
              </a:ext>
            </a:extLst>
          </p:cNvPr>
          <p:cNvSpPr/>
          <p:nvPr/>
        </p:nvSpPr>
        <p:spPr>
          <a:xfrm>
            <a:off x="4152900" y="2343887"/>
            <a:ext cx="876300" cy="933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8406D-3C81-84E2-4FF0-B0C3C0B6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44" y="2097711"/>
            <a:ext cx="4919426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9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662F-A853-BE9A-0091-8F60BF92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1307-8D84-9C2A-BAC2-EE1B46C4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7BC6-0BA5-7960-C738-D2A63D10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166812"/>
            <a:ext cx="8582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E013880-CCAC-0FBA-4C1E-CC00BF18B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276" y="643466"/>
            <a:ext cx="6781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78AA-A1F5-82A9-2AA6-0465B21F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MODULE 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8D0E-4250-5CD0-8524-0FA42FC1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Changements, ajout de 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67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016F-7D0E-0976-7589-2B74C2A9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01DF-F773-4373-3ED6-3EDE7A06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17FF-6634-C7D1-649D-8D6DBBFA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166812"/>
            <a:ext cx="8582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0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3FBE-8A13-42C4-0174-E07D4680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D8BF-EB09-44E2-C8CC-8EB657A4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18C33-2C1B-0E3F-48BA-877D4C65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71487"/>
            <a:ext cx="5934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9ABE-8733-BA8C-8EC0-93F7DD91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Copier la </a:t>
            </a:r>
            <a:r>
              <a:rPr lang="en-CA" dirty="0" err="1"/>
              <a:t>référence</a:t>
            </a:r>
            <a:r>
              <a:rPr lang="en-CA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8648-C588-7DD8-7C2A-BF19D31E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1801019"/>
            <a:ext cx="5953125" cy="3409950"/>
          </a:xfrm>
        </p:spPr>
      </p:pic>
    </p:spTree>
    <p:extLst>
      <p:ext uri="{BB962C8B-B14F-4D97-AF65-F5344CB8AC3E}">
        <p14:creationId xmlns:p14="http://schemas.microsoft.com/office/powerpoint/2010/main" val="380167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3F27-B04F-C6A8-5FF4-0E505681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C391-05CD-7A25-2802-C7093A34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 : </a:t>
            </a:r>
            <a:r>
              <a:rPr lang="en-CA" dirty="0" err="1"/>
              <a:t>référence</a:t>
            </a:r>
            <a:r>
              <a:rPr lang="en-CA" dirty="0"/>
              <a:t> du plan</a:t>
            </a:r>
          </a:p>
          <a:p>
            <a:r>
              <a:rPr lang="en-CA" dirty="0"/>
              <a:t>Output : Lien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paypall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nous </a:t>
            </a:r>
            <a:r>
              <a:rPr lang="en-CA" dirty="0" err="1"/>
              <a:t>devrons</a:t>
            </a:r>
            <a:r>
              <a:rPr lang="en-CA" dirty="0"/>
              <a:t> payer (redirection </a:t>
            </a:r>
            <a:r>
              <a:rPr lang="en-CA" dirty="0" err="1"/>
              <a:t>vers</a:t>
            </a:r>
            <a:r>
              <a:rPr lang="en-CA" dirty="0"/>
              <a:t> le </a:t>
            </a:r>
            <a:r>
              <a:rPr lang="en-CA" dirty="0" err="1"/>
              <a:t>paiement</a:t>
            </a:r>
            <a:r>
              <a:rPr lang="en-CA" dirty="0"/>
              <a:t>).</a:t>
            </a:r>
          </a:p>
          <a:p>
            <a:r>
              <a:rPr lang="en-CA" dirty="0"/>
              <a:t>Ce lien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consommé dans le front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3D60-6CC7-BDBC-D440-BE356A2E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3129033"/>
            <a:ext cx="6710362" cy="30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AAE4-DA7D-AD5B-8C44-E630BE34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Ouvrir 2 liens PayPal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C70C3-95BD-1AE5-3910-5436B8E3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196" y="1946923"/>
            <a:ext cx="46116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BD5AC-B410-D1E7-7534-E2B6AA8E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0" y="3151042"/>
            <a:ext cx="6289610" cy="971550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017602AB-2C31-7616-1A97-9A744C607237}"/>
              </a:ext>
            </a:extLst>
          </p:cNvPr>
          <p:cNvSpPr/>
          <p:nvPr/>
        </p:nvSpPr>
        <p:spPr>
          <a:xfrm>
            <a:off x="2714625" y="1946923"/>
            <a:ext cx="819150" cy="7772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17060934-09E5-7E2D-BDD6-573571251FB8}"/>
              </a:ext>
            </a:extLst>
          </p:cNvPr>
          <p:cNvSpPr/>
          <p:nvPr/>
        </p:nvSpPr>
        <p:spPr>
          <a:xfrm>
            <a:off x="8228848" y="913461"/>
            <a:ext cx="819150" cy="7772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82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6654-70DF-14A4-6B5F-8AA30B27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D3E-0529-DC8D-DB28-3883314B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Développeur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_ Sandbox account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DDC34-C20C-A0A0-2E58-3A23E9E6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96" y="2413776"/>
            <a:ext cx="4914900" cy="1819275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2501A2D0-8BCE-A4DD-B762-1CB1373CEBB7}"/>
              </a:ext>
            </a:extLst>
          </p:cNvPr>
          <p:cNvSpPr/>
          <p:nvPr/>
        </p:nvSpPr>
        <p:spPr>
          <a:xfrm>
            <a:off x="8101012" y="1564563"/>
            <a:ext cx="819150" cy="7772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AC3E5-2C39-54F7-0FBC-34EAC024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3492"/>
            <a:ext cx="5648325" cy="16478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0DFCB0-94D7-6DAF-A3A3-ECD585192034}"/>
              </a:ext>
            </a:extLst>
          </p:cNvPr>
          <p:cNvSpPr/>
          <p:nvPr/>
        </p:nvSpPr>
        <p:spPr>
          <a:xfrm rot="10800000">
            <a:off x="5028520" y="3588446"/>
            <a:ext cx="1440414" cy="12892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E473C-32FA-5220-C484-DAFE059E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1539" y="4956141"/>
            <a:ext cx="6289610" cy="971550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787E407C-3905-A35C-41F6-62F9E373D13C}"/>
              </a:ext>
            </a:extLst>
          </p:cNvPr>
          <p:cNvSpPr/>
          <p:nvPr/>
        </p:nvSpPr>
        <p:spPr>
          <a:xfrm>
            <a:off x="2090446" y="3752022"/>
            <a:ext cx="819150" cy="7772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914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28233-34B6-7F6A-7D59-DFC94CE5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824038"/>
            <a:ext cx="6219825" cy="4352925"/>
          </a:xfrm>
          <a:prstGeom prst="rect">
            <a:avLst/>
          </a:prstGeom>
        </p:spPr>
      </p:pic>
      <p:sp>
        <p:nvSpPr>
          <p:cNvPr id="7" name="Heptagon 6">
            <a:extLst>
              <a:ext uri="{FF2B5EF4-FFF2-40B4-BE49-F238E27FC236}">
                <a16:creationId xmlns:a16="http://schemas.microsoft.com/office/drawing/2014/main" id="{0DD98AD2-540D-7A75-721C-FF6CA20EF8B5}"/>
              </a:ext>
            </a:extLst>
          </p:cNvPr>
          <p:cNvSpPr/>
          <p:nvPr/>
        </p:nvSpPr>
        <p:spPr>
          <a:xfrm>
            <a:off x="4962524" y="818322"/>
            <a:ext cx="819150" cy="7772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388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B90-0AA1-DE2A-7E25-376B979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DEBB-055F-7FAE-4990-9543F688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z="2400" dirty="0"/>
              <a:t>Dans le premier sprint, il </a:t>
            </a:r>
            <a:r>
              <a:rPr lang="en-CA" sz="2400" dirty="0" err="1"/>
              <a:t>essaie</a:t>
            </a:r>
            <a:r>
              <a:rPr lang="en-CA" sz="2400" dirty="0"/>
              <a:t> de payer sans se logger =&gt; redirection </a:t>
            </a:r>
            <a:r>
              <a:rPr lang="en-CA" sz="2400" dirty="0" err="1"/>
              <a:t>vers</a:t>
            </a:r>
            <a:r>
              <a:rPr lang="en-CA" sz="2400" dirty="0"/>
              <a:t> register (à condition 1) </a:t>
            </a:r>
            <a:r>
              <a:rPr lang="en-CA" sz="2400" dirty="0" err="1"/>
              <a:t>s’il</a:t>
            </a:r>
            <a:r>
              <a:rPr lang="en-CA" sz="2400" dirty="0"/>
              <a:t> </a:t>
            </a:r>
            <a:r>
              <a:rPr lang="en-CA" sz="2400" dirty="0" err="1"/>
              <a:t>n’est</a:t>
            </a:r>
            <a:r>
              <a:rPr lang="en-CA" sz="2400" dirty="0"/>
              <a:t> pas </a:t>
            </a:r>
            <a:r>
              <a:rPr lang="en-CA" sz="2400" dirty="0" err="1"/>
              <a:t>connecté</a:t>
            </a:r>
            <a:r>
              <a:rPr lang="en-CA" sz="2400" dirty="0"/>
              <a:t> </a:t>
            </a:r>
            <a:r>
              <a:rPr lang="en-CA" sz="2400" dirty="0">
                <a:sym typeface="Wingdings" panose="05000000000000000000" pitchFamily="2" charset="2"/>
              </a:rPr>
              <a:t></a:t>
            </a:r>
            <a:r>
              <a:rPr lang="en-CA" sz="2400" dirty="0"/>
              <a:t> Register , </a:t>
            </a:r>
            <a:r>
              <a:rPr lang="en-CA" sz="2400" dirty="0" err="1"/>
              <a:t>s’il</a:t>
            </a:r>
            <a:r>
              <a:rPr lang="en-CA" sz="2400" dirty="0"/>
              <a:t> </a:t>
            </a:r>
            <a:r>
              <a:rPr lang="en-CA" sz="2400" dirty="0" err="1"/>
              <a:t>est</a:t>
            </a:r>
            <a:r>
              <a:rPr lang="en-CA" sz="2400" dirty="0"/>
              <a:t> </a:t>
            </a:r>
            <a:r>
              <a:rPr lang="en-CA" sz="2400" dirty="0" err="1"/>
              <a:t>connecté</a:t>
            </a:r>
            <a:r>
              <a:rPr lang="en-CA" sz="2400" dirty="0"/>
              <a:t> </a:t>
            </a:r>
            <a:r>
              <a:rPr lang="en-CA" sz="2400" dirty="0">
                <a:sym typeface="Wingdings" panose="05000000000000000000" pitchFamily="2" charset="2"/>
              </a:rPr>
              <a:t> </a:t>
            </a:r>
            <a:r>
              <a:rPr lang="en-CA" sz="2400" dirty="0" err="1">
                <a:sym typeface="Wingdings" panose="05000000000000000000" pitchFamily="2" charset="2"/>
              </a:rPr>
              <a:t>Afficher</a:t>
            </a:r>
            <a:r>
              <a:rPr lang="en-CA" sz="2400" dirty="0">
                <a:sym typeface="Wingdings" panose="05000000000000000000" pitchFamily="2" charset="2"/>
              </a:rPr>
              <a:t> un message , your </a:t>
            </a:r>
            <a:r>
              <a:rPr lang="en-CA" sz="2400" dirty="0" err="1">
                <a:sym typeface="Wingdings" panose="05000000000000000000" pitchFamily="2" charset="2"/>
              </a:rPr>
              <a:t>paiement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est</a:t>
            </a:r>
            <a:r>
              <a:rPr lang="en-CA" sz="2400" dirty="0">
                <a:sym typeface="Wingdings" panose="05000000000000000000" pitchFamily="2" charset="2"/>
              </a:rPr>
              <a:t> succeed).</a:t>
            </a:r>
          </a:p>
          <a:p>
            <a:pPr algn="just"/>
            <a:r>
              <a:rPr lang="en-CA" sz="2400" dirty="0">
                <a:sym typeface="Wingdings" panose="05000000000000000000" pitchFamily="2" charset="2"/>
              </a:rPr>
              <a:t>Le </a:t>
            </a:r>
            <a:r>
              <a:rPr lang="en-CA" sz="2400" dirty="0" err="1">
                <a:sym typeface="Wingdings" panose="05000000000000000000" pitchFamily="2" charset="2"/>
              </a:rPr>
              <a:t>formulaire</a:t>
            </a:r>
            <a:r>
              <a:rPr lang="en-CA" sz="2400" dirty="0">
                <a:sym typeface="Wingdings" panose="05000000000000000000" pitchFamily="2" charset="2"/>
              </a:rPr>
              <a:t> de creation de </a:t>
            </a:r>
            <a:r>
              <a:rPr lang="en-CA" sz="2400" dirty="0" err="1">
                <a:sym typeface="Wingdings" panose="05000000000000000000" pitchFamily="2" charset="2"/>
              </a:rPr>
              <a:t>compte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s’affichera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uniquement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si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l’utilisateur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n’est</a:t>
            </a:r>
            <a:r>
              <a:rPr lang="en-CA" sz="2400" dirty="0">
                <a:sym typeface="Wingdings" panose="05000000000000000000" pitchFamily="2" charset="2"/>
              </a:rPr>
              <a:t> pas </a:t>
            </a:r>
            <a:r>
              <a:rPr lang="en-CA" sz="2400" dirty="0" err="1">
                <a:sym typeface="Wingdings" panose="05000000000000000000" pitchFamily="2" charset="2"/>
              </a:rPr>
              <a:t>connecté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sinon</a:t>
            </a:r>
            <a:r>
              <a:rPr lang="en-CA" sz="2400" dirty="0">
                <a:sym typeface="Wingdings" panose="05000000000000000000" pitchFamily="2" charset="2"/>
              </a:rPr>
              <a:t> tout </a:t>
            </a:r>
            <a:r>
              <a:rPr lang="en-CA" sz="2400" dirty="0" err="1">
                <a:sym typeface="Wingdings" panose="05000000000000000000" pitchFamily="2" charset="2"/>
              </a:rPr>
              <a:t>simplement</a:t>
            </a:r>
            <a:r>
              <a:rPr lang="en-CA" sz="2400" dirty="0">
                <a:sym typeface="Wingdings" panose="05000000000000000000" pitchFamily="2" charset="2"/>
              </a:rPr>
              <a:t>, il </a:t>
            </a:r>
            <a:r>
              <a:rPr lang="en-CA" sz="2400" dirty="0" err="1">
                <a:sym typeface="Wingdings" panose="05000000000000000000" pitchFamily="2" charset="2"/>
              </a:rPr>
              <a:t>va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afficher</a:t>
            </a:r>
            <a:r>
              <a:rPr lang="en-CA" sz="2400" dirty="0">
                <a:sym typeface="Wingdings" panose="05000000000000000000" pitchFamily="2" charset="2"/>
              </a:rPr>
              <a:t> un message que le </a:t>
            </a:r>
            <a:r>
              <a:rPr lang="en-CA" sz="2400" dirty="0" err="1">
                <a:sym typeface="Wingdings" panose="05000000000000000000" pitchFamily="2" charset="2"/>
              </a:rPr>
              <a:t>paiement</a:t>
            </a:r>
            <a:r>
              <a:rPr lang="en-CA" sz="2400" dirty="0">
                <a:sym typeface="Wingdings" panose="05000000000000000000" pitchFamily="2" charset="2"/>
              </a:rPr>
              <a:t> a </a:t>
            </a:r>
            <a:r>
              <a:rPr lang="en-CA" sz="2400" dirty="0" err="1">
                <a:sym typeface="Wingdings" panose="05000000000000000000" pitchFamily="2" charset="2"/>
              </a:rPr>
              <a:t>été</a:t>
            </a:r>
            <a:r>
              <a:rPr lang="en-CA" sz="2400" dirty="0">
                <a:sym typeface="Wingdings" panose="05000000000000000000" pitchFamily="2" charset="2"/>
              </a:rPr>
              <a:t> </a:t>
            </a:r>
            <a:r>
              <a:rPr lang="en-CA" sz="2400" dirty="0" err="1">
                <a:sym typeface="Wingdings" panose="05000000000000000000" pitchFamily="2" charset="2"/>
              </a:rPr>
              <a:t>effectué</a:t>
            </a:r>
            <a:r>
              <a:rPr lang="en-CA" sz="2400" dirty="0">
                <a:sym typeface="Wingdings" panose="05000000000000000000" pitchFamily="2" charset="2"/>
              </a:rPr>
              <a:t>  sprint 3 (</a:t>
            </a:r>
            <a:r>
              <a:rPr lang="en-CA" sz="2400" dirty="0" err="1">
                <a:sym typeface="Wingdings" panose="05000000000000000000" pitchFamily="2" charset="2"/>
              </a:rPr>
              <a:t>enrollements</a:t>
            </a:r>
            <a:r>
              <a:rPr lang="en-CA" sz="2400" dirty="0">
                <a:sym typeface="Wingdings" panose="05000000000000000000" pitchFamily="2" charset="2"/>
              </a:rPr>
              <a:t> et </a:t>
            </a:r>
            <a:r>
              <a:rPr lang="en-CA" sz="2400" dirty="0" err="1">
                <a:sym typeface="Wingdings" panose="05000000000000000000" pitchFamily="2" charset="2"/>
              </a:rPr>
              <a:t>cours</a:t>
            </a:r>
            <a:r>
              <a:rPr lang="en-CA" sz="2400" dirty="0">
                <a:sym typeface="Wingdings" panose="05000000000000000000" pitchFamily="2" charset="2"/>
              </a:rPr>
              <a:t>).</a:t>
            </a:r>
            <a:endParaRPr lang="en-CA" sz="2400" dirty="0"/>
          </a:p>
          <a:p>
            <a:r>
              <a:rPr lang="en-CA" dirty="0"/>
              <a:t>Il </a:t>
            </a:r>
            <a:r>
              <a:rPr lang="en-CA" dirty="0" err="1"/>
              <a:t>s’agit</a:t>
            </a:r>
            <a:r>
              <a:rPr lang="en-CA" dirty="0"/>
              <a:t> d’un </a:t>
            </a:r>
            <a:r>
              <a:rPr lang="en-CA" dirty="0" err="1"/>
              <a:t>composant</a:t>
            </a:r>
            <a:r>
              <a:rPr lang="en-CA" dirty="0"/>
              <a:t> que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devez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 (REGISTER)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38D982-F108-5F66-8BE0-84F48555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1" y="492521"/>
            <a:ext cx="11265077" cy="10707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F48C3E-5710-9614-3740-9CB0E6AAB542}"/>
              </a:ext>
            </a:extLst>
          </p:cNvPr>
          <p:cNvSpPr/>
          <p:nvPr/>
        </p:nvSpPr>
        <p:spPr>
          <a:xfrm>
            <a:off x="5591175" y="752476"/>
            <a:ext cx="942975" cy="476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021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2D19D5-DD16-E6CC-E008-A546C15B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89" y="2185988"/>
            <a:ext cx="6296025" cy="417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A11AB3-E70C-D3BF-FCB8-349332F2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56" y="500062"/>
            <a:ext cx="10801615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E41-AE2C-8BAE-27DE-F07B6A6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Backend (void) </a:t>
            </a:r>
            <a:r>
              <a:rPr lang="en-CA" sz="3600" dirty="0">
                <a:sym typeface="Wingdings" panose="05000000000000000000" pitchFamily="2" charset="2"/>
              </a:rPr>
              <a:t> ne </a:t>
            </a:r>
            <a:r>
              <a:rPr lang="en-CA" sz="3600" dirty="0" err="1">
                <a:sym typeface="Wingdings" panose="05000000000000000000" pitchFamily="2" charset="2"/>
              </a:rPr>
              <a:t>renvoie</a:t>
            </a:r>
            <a:r>
              <a:rPr lang="en-CA" sz="3600" dirty="0">
                <a:sym typeface="Wingdings" panose="05000000000000000000" pitchFamily="2" charset="2"/>
              </a:rPr>
              <a:t> rien (</a:t>
            </a:r>
            <a:r>
              <a:rPr lang="en-CA" sz="3600" dirty="0" err="1">
                <a:sym typeface="Wingdings" panose="05000000000000000000" pitchFamily="2" charset="2"/>
              </a:rPr>
              <a:t>paiement</a:t>
            </a:r>
            <a:r>
              <a:rPr lang="en-CA" sz="3600" dirty="0">
                <a:sym typeface="Wingdings" panose="05000000000000000000" pitchFamily="2" charset="2"/>
              </a:rPr>
              <a:t> 200)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5F7B-5EF3-6801-04D3-FF9D5198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8D9DA-A068-520A-D996-185E851B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410186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2DED1E5-D2ED-E83F-B077-B8835F61B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23" y="643466"/>
            <a:ext cx="7342953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AB787B-607F-E40A-B7C5-4326F6880684}"/>
              </a:ext>
            </a:extLst>
          </p:cNvPr>
          <p:cNvSpPr/>
          <p:nvPr/>
        </p:nvSpPr>
        <p:spPr>
          <a:xfrm>
            <a:off x="1990725" y="4238626"/>
            <a:ext cx="8123659" cy="19759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1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539-162C-6C7B-F35D-791D1F84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Vérifiez</a:t>
            </a:r>
            <a:r>
              <a:rPr lang="en-CA" dirty="0"/>
              <a:t> le </a:t>
            </a:r>
            <a:r>
              <a:rPr lang="en-CA" dirty="0" err="1"/>
              <a:t>paiement</a:t>
            </a:r>
            <a:r>
              <a:rPr lang="en-CA" dirty="0"/>
              <a:t> et le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56E2-5F87-ADA9-7C7E-3CD0EB0F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DD1F7-BA2E-34BA-27F3-AA828BD9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128838"/>
            <a:ext cx="4276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27F1-7E8F-9745-DC98-740743F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198F-FFBE-3EB7-C865-65CD55B9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391E-D387-8C77-992B-54EB55DF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690688"/>
            <a:ext cx="5972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EB43-CA25-9D3C-7B63-3415544D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DDA-D2D9-87C8-1450-21C1F933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9725C-B312-14BF-D959-ED6E9078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15390"/>
            <a:ext cx="3867150" cy="1095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635540-586C-3ADC-9B26-DEB830C7B884}"/>
              </a:ext>
            </a:extLst>
          </p:cNvPr>
          <p:cNvSpPr/>
          <p:nvPr/>
        </p:nvSpPr>
        <p:spPr>
          <a:xfrm>
            <a:off x="6740590" y="2039322"/>
            <a:ext cx="2202024" cy="22475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4851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78AA-A1F5-82A9-2AA6-0465B21F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MODULE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8D0E-4250-5CD0-8524-0FA42FC1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Changements , uniquement le type d </a:t>
            </a:r>
            <a:r>
              <a:rPr lang="fr-CA" dirty="0" err="1"/>
              <a:t>eréponses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0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9C32E-776A-52DC-8B92-C4A85BC8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5" y="643466"/>
            <a:ext cx="9482669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399CDD-D0A0-5194-F84B-94659DD91011}"/>
              </a:ext>
            </a:extLst>
          </p:cNvPr>
          <p:cNvSpPr/>
          <p:nvPr/>
        </p:nvSpPr>
        <p:spPr>
          <a:xfrm>
            <a:off x="3248025" y="4238626"/>
            <a:ext cx="6866359" cy="561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704C7762-15DE-1D82-6609-CACD4E680153}"/>
              </a:ext>
            </a:extLst>
          </p:cNvPr>
          <p:cNvSpPr/>
          <p:nvPr/>
        </p:nvSpPr>
        <p:spPr>
          <a:xfrm>
            <a:off x="10093219" y="3875995"/>
            <a:ext cx="1914525" cy="1452562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87C34-9439-13ED-027E-658FBCA9007B}"/>
              </a:ext>
            </a:extLst>
          </p:cNvPr>
          <p:cNvSpPr/>
          <p:nvPr/>
        </p:nvSpPr>
        <p:spPr>
          <a:xfrm>
            <a:off x="10093219" y="681568"/>
            <a:ext cx="2202024" cy="2143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177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9B8BD-24D6-87E3-AC8E-9476C2AA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055789"/>
            <a:ext cx="7781925" cy="4746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2E76C7-4E0D-9141-D50F-AB137AD29CB4}"/>
              </a:ext>
            </a:extLst>
          </p:cNvPr>
          <p:cNvSpPr/>
          <p:nvPr/>
        </p:nvSpPr>
        <p:spPr>
          <a:xfrm>
            <a:off x="3248025" y="1504951"/>
            <a:ext cx="6866359" cy="561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EF12D2A-D363-624D-A6C5-5C1B6DC4D724}"/>
              </a:ext>
            </a:extLst>
          </p:cNvPr>
          <p:cNvSpPr/>
          <p:nvPr/>
        </p:nvSpPr>
        <p:spPr>
          <a:xfrm>
            <a:off x="9648825" y="1785938"/>
            <a:ext cx="1914525" cy="1452562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809BFE-49DD-1BDB-856C-74F0CE1DAC4A}"/>
              </a:ext>
            </a:extLst>
          </p:cNvPr>
          <p:cNvSpPr/>
          <p:nvPr/>
        </p:nvSpPr>
        <p:spPr>
          <a:xfrm>
            <a:off x="9986962" y="3519487"/>
            <a:ext cx="2202024" cy="21431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Client/admin</a:t>
            </a:r>
          </a:p>
        </p:txBody>
      </p:sp>
    </p:spTree>
    <p:extLst>
      <p:ext uri="{BB962C8B-B14F-4D97-AF65-F5344CB8AC3E}">
        <p14:creationId xmlns:p14="http://schemas.microsoft.com/office/powerpoint/2010/main" val="35828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0965-DEC2-1D8F-3F75-4339AD67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La réponse a changé en fonction du plan</a:t>
            </a:r>
            <a:br>
              <a:rPr lang="fr-CA" dirty="0"/>
            </a:br>
            <a:r>
              <a:rPr lang="fr-CA" sz="2400" i="1" dirty="0">
                <a:solidFill>
                  <a:srgbClr val="FF0000"/>
                </a:solidFill>
              </a:rPr>
              <a:t>Sprint1 ==­­ user+token , maintenant plus d’attributs</a:t>
            </a:r>
            <a:endParaRPr lang="en-CA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E4E11-74BE-996B-D8AA-872E61B3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519268"/>
            <a:ext cx="7024688" cy="49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78AA-A1F5-82A9-2AA6-0465B21F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MODULE 3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8D0E-4250-5CD0-8524-0FA42FC1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Changements , uniquement le type d </a:t>
            </a:r>
            <a:r>
              <a:rPr lang="fr-CA" dirty="0" err="1"/>
              <a:t>eréponses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010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D136-3ABC-8F00-C038-B8F28A0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82225-DAF4-1AD9-D3A8-8CC7874BB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325" y="553244"/>
            <a:ext cx="3800475" cy="121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C126B-CE67-EA96-FF7F-7B9A21A5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2283219"/>
            <a:ext cx="6324601" cy="4199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07E1C5-4270-3E6E-5523-267CA8CCCE8B}"/>
              </a:ext>
            </a:extLst>
          </p:cNvPr>
          <p:cNvSpPr/>
          <p:nvPr/>
        </p:nvSpPr>
        <p:spPr>
          <a:xfrm>
            <a:off x="1514475" y="4800601"/>
            <a:ext cx="7010400" cy="16922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20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Candara</vt:lpstr>
      <vt:lpstr>Courier New</vt:lpstr>
      <vt:lpstr>Wingdings</vt:lpstr>
      <vt:lpstr>Office Theme</vt:lpstr>
      <vt:lpstr>PowerPoint Presentation</vt:lpstr>
      <vt:lpstr>MODULE 1</vt:lpstr>
      <vt:lpstr>PowerPoint Presentation</vt:lpstr>
      <vt:lpstr>MODULE 2</vt:lpstr>
      <vt:lpstr>PowerPoint Presentation</vt:lpstr>
      <vt:lpstr>PowerPoint Presentation</vt:lpstr>
      <vt:lpstr>La réponse a changé en fonction du plan Sprint1 ==­­ user+token , maintenant plus d’attributs</vt:lpstr>
      <vt:lpstr>MODULE 3</vt:lpstr>
      <vt:lpstr>PowerPoint Presentation</vt:lpstr>
      <vt:lpstr>PowerPoint Presentation</vt:lpstr>
      <vt:lpstr>MODULE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Copier la référence </vt:lpstr>
      <vt:lpstr>PowerPoint Presentation</vt:lpstr>
      <vt:lpstr>Ouvrir 2 liens PayPal </vt:lpstr>
      <vt:lpstr>PowerPoint Presentation</vt:lpstr>
      <vt:lpstr>PowerPoint Presentation</vt:lpstr>
      <vt:lpstr>PowerPoint Presentation</vt:lpstr>
      <vt:lpstr>PowerPoint Presentation</vt:lpstr>
      <vt:lpstr>Backend (void)  ne renvoie rien (paiement 200)</vt:lpstr>
      <vt:lpstr>Vérifiez le paiement et le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Rehouma, Haythem</dc:creator>
  <cp:lastModifiedBy>Rehouma, Haythem</cp:lastModifiedBy>
  <cp:revision>1</cp:revision>
  <dcterms:created xsi:type="dcterms:W3CDTF">2025-03-06T02:31:29Z</dcterms:created>
  <dcterms:modified xsi:type="dcterms:W3CDTF">2025-03-06T05:40:30Z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2025-03-06T05:39:56Z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01b65346-1ada-4aee-b61f-71e779dc685b</vt:lpwstr>
  </property>
  <property fmtid="{D5CDD505-2E9C-101B-9397-08002B2CF9AE}" pid="8" name="MSIP_Label_6b615819-ba40-4aaf-a034-39fd1d37cddf_ContentBits">
    <vt:lpwstr>0</vt:lpwstr>
  </property>
</Properties>
</file>