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B3C6-69F8-35A9-C3C7-1A826BF6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BD50-BF26-D7B9-79F0-ECDD4F07F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9DA0-3BD4-0768-E274-DB4ED0F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63D3-8676-14DB-C74A-311CA940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CD19-CC1B-6D4F-F263-DFA5AFD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4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3275-509D-D59F-DB68-D9846AC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1B09-2E9E-1A51-1E67-624714C5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2339-2FC4-6666-D1B7-29E2B69A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A71F-75C9-45E6-1ACB-6E99845C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1557-EF8F-291E-4905-C1FD8FB0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237C0-29F5-2F12-B667-0DD1E0F0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22C2-0465-7580-4708-60E5ABC5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C246-323D-B343-0D5C-35AD131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9314-FE59-13CA-9887-B7E6DA9E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DEEA-4CD1-F2E8-69C3-E86C159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0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DB5E-6991-F1E1-56CC-789B967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EBCC-F6CA-00AA-BC66-862D2979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865B-8E9E-DD4F-403A-31628E28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291-399B-428D-D421-61018F21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0632-DC17-0F1D-8F2B-89C1F41F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820E-87BB-5D0E-6DCE-88975A7B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393F-82F4-E59F-3629-547192E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8A85-6858-45F2-AF39-4A0D7E0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94AE-FEA2-0919-7FB0-5FC672C6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D5FF-CB62-36C2-94DB-0CEF422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3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9C9C-DF66-42D5-1896-5DDC9E44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7CC1-DC7B-67F2-5BAC-D5E04383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B264-CC84-254C-DAE3-BCCF2A02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31B1-5E89-9380-175A-0F08C369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65022-A00B-C05E-8C33-8B0797B6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FC1DB-F512-28BD-F539-525E42C9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0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04A-DB8C-D91A-B823-CB7F412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62A6-8ACD-6DA2-98A4-0E7A8587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9EFF-B5D2-20D4-1727-35BDEB0D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F7320-B528-5E69-A482-E8909579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21474-B496-2088-C8EE-D00AB6F67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20F0-5198-6BBE-0BC0-109E8A23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1FB0D-19F3-BCA2-0710-29384D4A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B6B46-55B1-74AB-612D-E74B9E62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C5EE-E912-F8B2-25E4-ED2EB4D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78FF0-DD6E-3DF4-0E8F-D89B63B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17AD1-0A05-FE27-9168-DDB6E1D7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8F7DE-7AC5-1A50-63F9-9BE78B7A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03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2F7CA-B939-6F95-4B6C-62892290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DA463-A85B-84D3-4173-17BA352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6167-232A-33EF-F1A2-05FBE3C3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69B8-72CD-983C-5CFA-A11A94E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AEF9-B965-FC03-C3BE-2FAF90AC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C6C36-E384-0C3B-AF35-D2FFC7F07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B81C-366F-7445-FCC7-14FE017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17C2-221D-CC40-CA6C-427A0C85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13492-ED7D-DE01-B0E3-1D0FB2D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2E98-1991-2E7F-D29A-62B4B7F9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7DD03-2D39-EEE2-A172-C959FA764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8E42-F1C5-689B-640D-90DFC64E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82050-9CB8-CF4D-7520-98928C77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8FA1-A596-0AF9-A49F-BE4D068C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48879-AAA0-0A0E-2268-4FB3BAA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F09C2-330C-BE9D-F6F2-B1DD1DE6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DB00-04D9-CFD8-0999-649E158B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9EF2-2010-66B9-4F29-CD3D800A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327E-ACA4-43A5-B2C3-2D3D633D710C}" type="datetimeFigureOut">
              <a:rPr lang="en-CA" smtClean="0"/>
              <a:t>2023-08-08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ECEE-D918-E22F-D635-60133B35C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B2D5-9F1F-7293-70DA-0045248B0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1E31-CD36-4BAC-926B-3E4DFFB25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0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740B-25C9-B233-521F-33C66BF4E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Schéma</a:t>
            </a:r>
            <a:r>
              <a:rPr lang="en-US" dirty="0"/>
              <a:t> du </a:t>
            </a:r>
            <a:r>
              <a:rPr lang="fr-CA" dirty="0"/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30331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78F1-415D-165C-21D1-408B651C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Étape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0287-D7A4-84DF-37B3-B3D60895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Installation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99187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339BAB-5A76-4779-0E9D-886A6542A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04" y="320511"/>
            <a:ext cx="11329308" cy="62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Schéma du réseau</vt:lpstr>
      <vt:lpstr>Étape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du réseau</dc:title>
  <dc:creator>Rehouma, Haythem</dc:creator>
  <cp:lastModifiedBy>Rehouma, Haythem</cp:lastModifiedBy>
  <cp:revision>2</cp:revision>
  <dcterms:created xsi:type="dcterms:W3CDTF">2023-08-08T17:07:05Z</dcterms:created>
  <dcterms:modified xsi:type="dcterms:W3CDTF">2023-08-08T17:10:09Z</dcterms:modified>
</cp:coreProperties>
</file>