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lUaBwP4w/GnqAoyBPV1zOqiDq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2.png"/><Relationship Id="rId7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Rappel du schéma du réseau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56" y="1146043"/>
            <a:ext cx="5007816" cy="345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1258" y="254523"/>
            <a:ext cx="6678341" cy="634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/>
          <p:nvPr/>
        </p:nvSpPr>
        <p:spPr>
          <a:xfrm>
            <a:off x="757864" y="43107"/>
            <a:ext cx="3668825" cy="923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10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8767" y="1527829"/>
            <a:ext cx="6515100" cy="48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1"/>
          <p:cNvSpPr/>
          <p:nvPr/>
        </p:nvSpPr>
        <p:spPr>
          <a:xfrm>
            <a:off x="6272544" y="214136"/>
            <a:ext cx="3668825" cy="923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10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224" y="745649"/>
            <a:ext cx="4038600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2"/>
          <p:cNvSpPr/>
          <p:nvPr/>
        </p:nvSpPr>
        <p:spPr>
          <a:xfrm>
            <a:off x="5750635" y="214136"/>
            <a:ext cx="4712637" cy="9233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Ubuntu desktop</a:t>
            </a:r>
            <a:endParaRPr/>
          </a:p>
        </p:txBody>
      </p:sp>
      <p:pic>
        <p:nvPicPr>
          <p:cNvPr id="174" name="Google Shape;17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224" y="2811003"/>
            <a:ext cx="7620000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2"/>
          <p:cNvSpPr/>
          <p:nvPr/>
        </p:nvSpPr>
        <p:spPr>
          <a:xfrm>
            <a:off x="772998" y="1307970"/>
            <a:ext cx="2856322" cy="633952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2"/>
          <p:cNvSpPr/>
          <p:nvPr/>
        </p:nvSpPr>
        <p:spPr>
          <a:xfrm>
            <a:off x="2432116" y="3796645"/>
            <a:ext cx="4590853" cy="24745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5075" y="904875"/>
            <a:ext cx="7181850" cy="504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/>
          <p:nvPr/>
        </p:nvSpPr>
        <p:spPr>
          <a:xfrm>
            <a:off x="3139126" y="3355942"/>
            <a:ext cx="1498861" cy="301658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4663126" y="1825626"/>
            <a:ext cx="4829666" cy="1709426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283088" y="317831"/>
            <a:ext cx="4712637" cy="9233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Ubuntu desktop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327" y="-150829"/>
            <a:ext cx="3160385" cy="2537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327" y="2537766"/>
            <a:ext cx="6484174" cy="317487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4"/>
          <p:cNvSpPr/>
          <p:nvPr/>
        </p:nvSpPr>
        <p:spPr>
          <a:xfrm>
            <a:off x="4355468" y="487513"/>
            <a:ext cx="4712637" cy="9233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Ubuntu desktop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1687" y="381000"/>
            <a:ext cx="8048625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5"/>
          <p:cNvSpPr/>
          <p:nvPr/>
        </p:nvSpPr>
        <p:spPr>
          <a:xfrm>
            <a:off x="6580194" y="0"/>
            <a:ext cx="4712637" cy="9233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Ubuntu desktop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99" y="1724654"/>
            <a:ext cx="4081168" cy="3898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9709" y="1859584"/>
            <a:ext cx="504825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/>
          <p:nvPr/>
        </p:nvSpPr>
        <p:spPr>
          <a:xfrm>
            <a:off x="6580194" y="0"/>
            <a:ext cx="4712637" cy="9233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Ubuntu desktop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89" name="Google Shape;89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804" y="320511"/>
            <a:ext cx="11329308" cy="6231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Étape 4</a:t>
            </a:r>
            <a:endParaRPr/>
          </a:p>
        </p:txBody>
      </p:sp>
      <p:sp>
        <p:nvSpPr>
          <p:cNvPr id="95" name="Google Shape;95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 sz="6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/>
              <a:t>Configuration des adresses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707" y="199551"/>
            <a:ext cx="33909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/>
          <p:nvPr/>
        </p:nvSpPr>
        <p:spPr>
          <a:xfrm>
            <a:off x="4229100" y="0"/>
            <a:ext cx="1338606" cy="1244338"/>
          </a:xfrm>
          <a:prstGeom prst="heptagon">
            <a:avLst>
              <a:gd fmla="val 102572" name="hf"/>
              <a:gd fmla="val 105210" name="vf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707" y="1473970"/>
            <a:ext cx="6639587" cy="3070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/>
          <p:nvPr/>
        </p:nvSpPr>
        <p:spPr>
          <a:xfrm>
            <a:off x="7833576" y="2292284"/>
            <a:ext cx="1338606" cy="1244338"/>
          </a:xfrm>
          <a:prstGeom prst="heptagon">
            <a:avLst>
              <a:gd fmla="val 102572" name="hf"/>
              <a:gd fmla="val 105210" name="vf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920" y="4931544"/>
            <a:ext cx="6497374" cy="186706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/>
          <p:nvPr/>
        </p:nvSpPr>
        <p:spPr>
          <a:xfrm>
            <a:off x="7437651" y="5074762"/>
            <a:ext cx="1338606" cy="1244338"/>
          </a:xfrm>
          <a:prstGeom prst="heptagon">
            <a:avLst>
              <a:gd fmla="val 102572" name="hf"/>
              <a:gd fmla="val 105210" name="vf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5750635" y="214136"/>
            <a:ext cx="4712637" cy="9233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Ubuntu desktop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8606" y="2343544"/>
            <a:ext cx="6378313" cy="319691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"/>
          <p:cNvSpPr/>
          <p:nvPr/>
        </p:nvSpPr>
        <p:spPr>
          <a:xfrm>
            <a:off x="7805297" y="2884295"/>
            <a:ext cx="1338606" cy="1244338"/>
          </a:xfrm>
          <a:prstGeom prst="heptagon">
            <a:avLst>
              <a:gd fmla="val 102572" name="hf"/>
              <a:gd fmla="val 105210" name="vf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5750635" y="214136"/>
            <a:ext cx="4712637" cy="9233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Ubuntu desktop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854" y="1827770"/>
            <a:ext cx="6355509" cy="1863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854" y="525108"/>
            <a:ext cx="374332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/>
          <p:nvPr/>
        </p:nvSpPr>
        <p:spPr>
          <a:xfrm>
            <a:off x="5813057" y="214136"/>
            <a:ext cx="4587794" cy="923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Ubuntu serveur</a:t>
            </a:r>
            <a:endParaRPr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3858" y="3855751"/>
            <a:ext cx="3992423" cy="286339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"/>
          <p:cNvSpPr/>
          <p:nvPr/>
        </p:nvSpPr>
        <p:spPr>
          <a:xfrm>
            <a:off x="4951037" y="734860"/>
            <a:ext cx="862020" cy="805212"/>
          </a:xfrm>
          <a:prstGeom prst="heptagon">
            <a:avLst>
              <a:gd fmla="val 102572" name="hf"/>
              <a:gd fmla="val 105210" name="vf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7507273" y="2470963"/>
            <a:ext cx="862020" cy="805212"/>
          </a:xfrm>
          <a:prstGeom prst="heptagon">
            <a:avLst>
              <a:gd fmla="val 102572" name="hf"/>
              <a:gd fmla="val 105210" name="vf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5233980" y="5102613"/>
            <a:ext cx="862020" cy="805212"/>
          </a:xfrm>
          <a:prstGeom prst="heptagon">
            <a:avLst>
              <a:gd fmla="val 102572" name="hf"/>
              <a:gd fmla="val 105210" name="vf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06152" y="4360267"/>
            <a:ext cx="4681046" cy="128316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6"/>
          <p:cNvSpPr/>
          <p:nvPr/>
        </p:nvSpPr>
        <p:spPr>
          <a:xfrm>
            <a:off x="10546122" y="4297401"/>
            <a:ext cx="862020" cy="805212"/>
          </a:xfrm>
          <a:prstGeom prst="heptagon">
            <a:avLst>
              <a:gd fmla="val 102572" name="hf"/>
              <a:gd fmla="val 105210" name="vf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95270" y="6088830"/>
            <a:ext cx="248602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/>
          <p:nvPr/>
        </p:nvSpPr>
        <p:spPr>
          <a:xfrm>
            <a:off x="9684102" y="5819389"/>
            <a:ext cx="862020" cy="805212"/>
          </a:xfrm>
          <a:prstGeom prst="heptagon">
            <a:avLst>
              <a:gd fmla="val 102572" name="hf"/>
              <a:gd fmla="val 105210" name="vf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909" y="365125"/>
            <a:ext cx="1704338" cy="179361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/>
          <p:nvPr/>
        </p:nvSpPr>
        <p:spPr>
          <a:xfrm>
            <a:off x="6272544" y="214136"/>
            <a:ext cx="3668825" cy="923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10</a:t>
            </a:r>
            <a:endParaRPr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9" y="2198635"/>
            <a:ext cx="5161014" cy="2161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0909" y="4399548"/>
            <a:ext cx="6348405" cy="2285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036" y="290071"/>
            <a:ext cx="6662738" cy="502119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8"/>
          <p:cNvSpPr/>
          <p:nvPr/>
        </p:nvSpPr>
        <p:spPr>
          <a:xfrm>
            <a:off x="7526309" y="996561"/>
            <a:ext cx="3668825" cy="923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10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403" y="912927"/>
            <a:ext cx="6086475" cy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9"/>
          <p:cNvSpPr/>
          <p:nvPr/>
        </p:nvSpPr>
        <p:spPr>
          <a:xfrm>
            <a:off x="518474" y="3183903"/>
            <a:ext cx="2554663" cy="2450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9"/>
          <p:cNvSpPr/>
          <p:nvPr/>
        </p:nvSpPr>
        <p:spPr>
          <a:xfrm>
            <a:off x="3619892" y="3080208"/>
            <a:ext cx="2554663" cy="2450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403" y="4541068"/>
            <a:ext cx="277177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/>
          <p:nvPr/>
        </p:nvSpPr>
        <p:spPr>
          <a:xfrm>
            <a:off x="611516" y="5499657"/>
            <a:ext cx="2461622" cy="54292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03293" y="1600789"/>
            <a:ext cx="4445061" cy="36564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9"/>
          <p:cNvCxnSpPr/>
          <p:nvPr/>
        </p:nvCxnSpPr>
        <p:spPr>
          <a:xfrm>
            <a:off x="6391667" y="565608"/>
            <a:ext cx="0" cy="6108569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4" name="Google Shape;154;p9"/>
          <p:cNvSpPr/>
          <p:nvPr/>
        </p:nvSpPr>
        <p:spPr>
          <a:xfrm>
            <a:off x="6697990" y="103943"/>
            <a:ext cx="3668825" cy="923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10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2023-08-08T17:07:05Z</dcterms:created>
  <dc:creator>Rehouma, Haythem</dc:creator>
</cp:coreProperties>
</file>