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B3C6-69F8-35A9-C3C7-1A826BF6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BD50-BF26-D7B9-79F0-ECDD4F07F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9DA0-3BD4-0768-E274-DB4ED0F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63D3-8676-14DB-C74A-311CA940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CD19-CC1B-6D4F-F263-DFA5AFD5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4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3275-509D-D59F-DB68-D9846AC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1B09-2E9E-1A51-1E67-624714C50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2339-2FC4-6666-D1B7-29E2B69A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A71F-75C9-45E6-1ACB-6E99845C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1557-EF8F-291E-4905-C1FD8FB0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6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237C0-29F5-2F12-B667-0DD1E0F0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322C2-0465-7580-4708-60E5ABC5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C246-323D-B343-0D5C-35AD131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9314-FE59-13CA-9887-B7E6DA9E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DEEA-4CD1-F2E8-69C3-E86C1591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0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DB5E-6991-F1E1-56CC-789B967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EBCC-F6CA-00AA-BC66-862D2979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865B-8E9E-DD4F-403A-31628E28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D291-399B-428D-D421-61018F21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0632-DC17-0F1D-8F2B-89C1F41F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8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820E-87BB-5D0E-6DCE-88975A7B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393F-82F4-E59F-3629-547192E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8A85-6858-45F2-AF39-4A0D7E0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94AE-FEA2-0919-7FB0-5FC672C6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D5FF-CB62-36C2-94DB-0CEF422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3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9C9C-DF66-42D5-1896-5DDC9E44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7CC1-DC7B-67F2-5BAC-D5E043838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B264-CC84-254C-DAE3-BCCF2A02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31B1-5E89-9380-175A-0F08C369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65022-A00B-C05E-8C33-8B0797B6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FC1DB-F512-28BD-F539-525E42C9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0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04A-DB8C-D91A-B823-CB7F412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62A6-8ACD-6DA2-98A4-0E7A8587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9EFF-B5D2-20D4-1727-35BDEB0D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F7320-B528-5E69-A482-E8909579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21474-B496-2088-C8EE-D00AB6F67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A20F0-5198-6BBE-0BC0-109E8A23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1FB0D-19F3-BCA2-0710-29384D4A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B6B46-55B1-74AB-612D-E74B9E62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C5EE-E912-F8B2-25E4-ED2EB4D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78FF0-DD6E-3DF4-0E8F-D89B63B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17AD1-0A05-FE27-9168-DDB6E1D7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8F7DE-7AC5-1A50-63F9-9BE78B7A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03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2F7CA-B939-6F95-4B6C-62892290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DA463-A85B-84D3-4173-17BA3522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76167-232A-33EF-F1A2-05FBE3C3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6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69B8-72CD-983C-5CFA-A11A94E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AEF9-B965-FC03-C3BE-2FAF90AC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C6C36-E384-0C3B-AF35-D2FFC7F07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8B81C-366F-7445-FCC7-14FE017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17C2-221D-CC40-CA6C-427A0C85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13492-ED7D-DE01-B0E3-1D0FB2D4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77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2E98-1991-2E7F-D29A-62B4B7F9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7DD03-2D39-EEE2-A172-C959FA764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8E42-F1C5-689B-640D-90DFC64E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82050-9CB8-CF4D-7520-98928C77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08FA1-A596-0AF9-A49F-BE4D068C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48879-AAA0-0A0E-2268-4FB3BAA1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F09C2-330C-BE9D-F6F2-B1DD1DE6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DB00-04D9-CFD8-0999-649E158B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9EF2-2010-66B9-4F29-CD3D800A3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ECEE-D918-E22F-D635-60133B35C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B2D5-9F1F-7293-70DA-0045248B0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0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740B-25C9-B233-521F-33C66BF4E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Rappel du schéma</a:t>
            </a:r>
            <a:r>
              <a:rPr lang="en-US" dirty="0"/>
              <a:t> du </a:t>
            </a:r>
            <a:r>
              <a:rPr lang="fr-CA" dirty="0"/>
              <a:t>réseau</a:t>
            </a:r>
          </a:p>
        </p:txBody>
      </p:sp>
    </p:spTree>
    <p:extLst>
      <p:ext uri="{BB962C8B-B14F-4D97-AF65-F5344CB8AC3E}">
        <p14:creationId xmlns:p14="http://schemas.microsoft.com/office/powerpoint/2010/main" val="30331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339BAB-5A76-4779-0E9D-886A6542A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04" y="320511"/>
            <a:ext cx="11329308" cy="62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78F1-415D-165C-21D1-408B651C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Étape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0287-D7A4-84DF-37B3-B3D60895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000" dirty="0" err="1"/>
              <a:t>Testez</a:t>
            </a:r>
            <a:r>
              <a:rPr lang="en-US" sz="6000" dirty="0"/>
              <a:t> les pings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99187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7A1F8-993E-7919-B3C4-5D51EBA5E9D7}"/>
              </a:ext>
            </a:extLst>
          </p:cNvPr>
          <p:cNvSpPr/>
          <p:nvPr/>
        </p:nvSpPr>
        <p:spPr>
          <a:xfrm>
            <a:off x="6272544" y="214136"/>
            <a:ext cx="3668825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9AAF1-6FAA-519F-D362-855F507A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3" y="675801"/>
            <a:ext cx="3724275" cy="597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244AB1-D286-0BCE-07C5-C3F30730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53" y="1419158"/>
            <a:ext cx="2324100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44D68-9969-7CCF-ECD9-EABC0F36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53" y="2805751"/>
            <a:ext cx="5407516" cy="405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82FED-55C6-4D79-7F27-327970E4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1" y="256929"/>
            <a:ext cx="7781925" cy="5476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A2C576-CB4D-8B7D-85EE-B86471131C46}"/>
              </a:ext>
            </a:extLst>
          </p:cNvPr>
          <p:cNvSpPr/>
          <p:nvPr/>
        </p:nvSpPr>
        <p:spPr>
          <a:xfrm>
            <a:off x="8506956" y="468659"/>
            <a:ext cx="3389672" cy="769441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348698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3F35B6-4F54-7A35-DC53-5D7AC9FB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2" y="604043"/>
            <a:ext cx="207645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21D1B-A0AC-4D86-6F4A-165C6E732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83" y="1629119"/>
            <a:ext cx="5092226" cy="4347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FF9419-753B-3319-4159-45605D64D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2440"/>
            <a:ext cx="3283670" cy="2293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06C7C-5C8D-518A-71C0-C7172B56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35430"/>
            <a:ext cx="3196935" cy="3484038"/>
          </a:xfrm>
          <a:prstGeom prst="rect">
            <a:avLst/>
          </a:prstGeom>
        </p:spPr>
      </p:pic>
      <p:sp>
        <p:nvSpPr>
          <p:cNvPr id="12" name="Heptagon 11">
            <a:extLst>
              <a:ext uri="{FF2B5EF4-FFF2-40B4-BE49-F238E27FC236}">
                <a16:creationId xmlns:a16="http://schemas.microsoft.com/office/drawing/2014/main" id="{456382BA-E64C-69D6-BA7F-BC0AD05F8FDE}"/>
              </a:ext>
            </a:extLst>
          </p:cNvPr>
          <p:cNvSpPr/>
          <p:nvPr/>
        </p:nvSpPr>
        <p:spPr>
          <a:xfrm>
            <a:off x="3080223" y="478799"/>
            <a:ext cx="862020" cy="805212"/>
          </a:xfrm>
          <a:prstGeom prst="hept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400" dirty="0"/>
              <a:t>1</a:t>
            </a:r>
            <a:endParaRPr lang="en-CA" sz="4400" dirty="0"/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84EBB7C8-BB99-FA02-2616-CB69FE405A88}"/>
              </a:ext>
            </a:extLst>
          </p:cNvPr>
          <p:cNvSpPr/>
          <p:nvPr/>
        </p:nvSpPr>
        <p:spPr>
          <a:xfrm>
            <a:off x="4656071" y="5171383"/>
            <a:ext cx="862020" cy="805212"/>
          </a:xfrm>
          <a:prstGeom prst="hept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400" dirty="0"/>
              <a:t>2</a:t>
            </a:r>
            <a:endParaRPr lang="en-CA" sz="4400" dirty="0"/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75C1AFCB-AE26-810C-CB0C-30296A6F232C}"/>
              </a:ext>
            </a:extLst>
          </p:cNvPr>
          <p:cNvSpPr/>
          <p:nvPr/>
        </p:nvSpPr>
        <p:spPr>
          <a:xfrm>
            <a:off x="9550153" y="1284011"/>
            <a:ext cx="862020" cy="805212"/>
          </a:xfrm>
          <a:prstGeom prst="hept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400" dirty="0"/>
              <a:t>3</a:t>
            </a:r>
            <a:endParaRPr lang="en-CA" sz="4400" dirty="0"/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C3079618-F132-1AD5-F57C-327CDA7F4F1D}"/>
              </a:ext>
            </a:extLst>
          </p:cNvPr>
          <p:cNvSpPr/>
          <p:nvPr/>
        </p:nvSpPr>
        <p:spPr>
          <a:xfrm>
            <a:off x="9379670" y="5714256"/>
            <a:ext cx="862020" cy="805212"/>
          </a:xfrm>
          <a:prstGeom prst="hept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400" dirty="0"/>
              <a:t>4</a:t>
            </a:r>
            <a:endParaRPr lang="en-CA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64F6E-F7B8-54CD-F420-EE7BDD42CF77}"/>
              </a:ext>
            </a:extLst>
          </p:cNvPr>
          <p:cNvSpPr/>
          <p:nvPr/>
        </p:nvSpPr>
        <p:spPr>
          <a:xfrm>
            <a:off x="9550152" y="468659"/>
            <a:ext cx="2346475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290737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41E2D-C218-CF76-80CE-CC1B27E7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8" y="490537"/>
            <a:ext cx="2543175" cy="587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2A9AB-AA6D-DE1D-E105-1A54E386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430" y="268546"/>
            <a:ext cx="5867400" cy="5010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0A5CF5-621D-9331-3324-DFE72D55AFC1}"/>
              </a:ext>
            </a:extLst>
          </p:cNvPr>
          <p:cNvSpPr/>
          <p:nvPr/>
        </p:nvSpPr>
        <p:spPr>
          <a:xfrm>
            <a:off x="3864988" y="1027520"/>
            <a:ext cx="2856322" cy="267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0DD89-775F-A07A-F846-7CD759E28FEA}"/>
              </a:ext>
            </a:extLst>
          </p:cNvPr>
          <p:cNvSpPr/>
          <p:nvPr/>
        </p:nvSpPr>
        <p:spPr>
          <a:xfrm>
            <a:off x="3894838" y="3036999"/>
            <a:ext cx="2856322" cy="267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BD324-36CE-49C6-4040-549399CF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861" y="1166813"/>
            <a:ext cx="2968648" cy="37633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97E740-FA2E-A7CA-D2F8-07D6C5159A00}"/>
              </a:ext>
            </a:extLst>
          </p:cNvPr>
          <p:cNvCxnSpPr>
            <a:cxnSpLocks/>
          </p:cNvCxnSpPr>
          <p:nvPr/>
        </p:nvCxnSpPr>
        <p:spPr>
          <a:xfrm flipV="1">
            <a:off x="9762593" y="1555423"/>
            <a:ext cx="386499" cy="12666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FF84B2-F678-B0CB-CD9C-4393810C4471}"/>
              </a:ext>
            </a:extLst>
          </p:cNvPr>
          <p:cNvCxnSpPr>
            <a:cxnSpLocks/>
          </p:cNvCxnSpPr>
          <p:nvPr/>
        </p:nvCxnSpPr>
        <p:spPr>
          <a:xfrm>
            <a:off x="10096107" y="3170619"/>
            <a:ext cx="8484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0BCD405-2B85-18FA-1AC2-A7D3FD43B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457" y="4930128"/>
            <a:ext cx="4649142" cy="17817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A12F35C-2865-7F07-1D44-6DF4EC449FB0}"/>
              </a:ext>
            </a:extLst>
          </p:cNvPr>
          <p:cNvSpPr/>
          <p:nvPr/>
        </p:nvSpPr>
        <p:spPr>
          <a:xfrm>
            <a:off x="3866556" y="4960069"/>
            <a:ext cx="2856322" cy="267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F689E80-165C-809D-341A-2B589C5A83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80028" y="2843198"/>
            <a:ext cx="263376" cy="12422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EEF1-97FA-A676-7240-47FE0EE827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pPr algn="ctr"/>
            <a:r>
              <a:rPr lang="fr-CA" i="1" dirty="0"/>
              <a:t>Testez ping google.ca</a:t>
            </a:r>
            <a:endParaRPr lang="en-CA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359F-FAE1-0500-8F3F-2484BED2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CA" dirty="0"/>
          </a:p>
          <a:p>
            <a:pPr>
              <a:buFont typeface="Wingdings" panose="05000000000000000000" pitchFamily="2" charset="2"/>
              <a:buChar char="§"/>
            </a:pPr>
            <a:r>
              <a:rPr lang="fr-CA" dirty="0"/>
              <a:t>Faire un ping à google.ca des trois machines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073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Rappel du schéma du réseau</vt:lpstr>
      <vt:lpstr>PowerPoint Presentation</vt:lpstr>
      <vt:lpstr>Étape 4</vt:lpstr>
      <vt:lpstr>PowerPoint Presentation</vt:lpstr>
      <vt:lpstr>PowerPoint Presentation</vt:lpstr>
      <vt:lpstr>PowerPoint Presentation</vt:lpstr>
      <vt:lpstr>PowerPoint Presentation</vt:lpstr>
      <vt:lpstr>Testez ping google.ca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 du réseau</dc:title>
  <dc:creator>Rehouma, Haythem</dc:creator>
  <cp:lastModifiedBy>Rehouma, Haythem</cp:lastModifiedBy>
  <cp:revision>4</cp:revision>
  <dcterms:created xsi:type="dcterms:W3CDTF">2023-08-08T17:07:05Z</dcterms:created>
  <dcterms:modified xsi:type="dcterms:W3CDTF">2023-08-08T20:20:15Z</dcterms:modified>
</cp:coreProperties>
</file>