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2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14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9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8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8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7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Forces </a:t>
            </a:r>
            <a:r>
              <a:rPr lang="en-US" dirty="0" err="1"/>
              <a:t>SandBox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#2</a:t>
            </a:r>
          </a:p>
          <a:p>
            <a:r>
              <a:rPr lang="en-US" dirty="0"/>
              <a:t>James Hribal, James Crocker, Alex </a:t>
            </a:r>
            <a:r>
              <a:rPr lang="en-US" dirty="0" err="1"/>
              <a:t>Arithmitis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93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simulator of forces (i.e. gravitation and spring force) on objects</a:t>
            </a:r>
          </a:p>
          <a:p>
            <a:r>
              <a:rPr lang="en-US" dirty="0"/>
              <a:t>Integrate graphic user interface (GUI) so user can see the forces acting on the object(s)</a:t>
            </a:r>
          </a:p>
        </p:txBody>
      </p:sp>
    </p:spTree>
    <p:extLst>
      <p:ext uri="{BB962C8B-B14F-4D97-AF65-F5344CB8AC3E}">
        <p14:creationId xmlns:p14="http://schemas.microsoft.com/office/powerpoint/2010/main" val="14265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Kinematic equations: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Newton’s Second Law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octave.1599824.n4.nabble.com/file/n4652529/KE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2" y="2249487"/>
            <a:ext cx="5019701" cy="22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ydrogen.physik.uni-wuppertal.de/hyperphysics/hyperphysics/hbase/imgmec/new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2" y="4618708"/>
            <a:ext cx="5165313" cy="13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Previously Created Force Simulators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32005" y="2093148"/>
            <a:ext cx="4878391" cy="4137100"/>
          </a:xfrm>
        </p:spPr>
        <p:txBody>
          <a:bodyPr>
            <a:normAutofit/>
          </a:bodyPr>
          <a:lstStyle/>
          <a:p>
            <a:r>
              <a:rPr lang="en-US" dirty="0"/>
              <a:t>Physics simulator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917" y="2324390"/>
            <a:ext cx="5119002" cy="42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Examples of Previously Created Force Simulators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2033355"/>
            <a:ext cx="4878391" cy="2717801"/>
          </a:xfrm>
        </p:spPr>
        <p:txBody>
          <a:bodyPr/>
          <a:lstStyle/>
          <a:p>
            <a:r>
              <a:rPr lang="en-US" dirty="0"/>
              <a:t>Simple Forces Simulator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48" y="2575078"/>
            <a:ext cx="7398962" cy="38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our code is able to simulate the forces acting on a point/points in space without any GUI</a:t>
            </a:r>
          </a:p>
        </p:txBody>
      </p:sp>
    </p:spTree>
    <p:extLst>
      <p:ext uri="{BB962C8B-B14F-4D97-AF65-F5344CB8AC3E}">
        <p14:creationId xmlns:p14="http://schemas.microsoft.com/office/powerpoint/2010/main" val="2772807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104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Forces SandBox</vt:lpstr>
      <vt:lpstr>Idea/Goal</vt:lpstr>
      <vt:lpstr>Equations Used</vt:lpstr>
      <vt:lpstr>Examples of Previously Created Force Simulators</vt:lpstr>
      <vt:lpstr>Examples of Previously Created Force Simulators (Cont.)</vt:lpstr>
      <vt:lpstr>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SandBox</dc:title>
  <dc:creator>James Hribal</dc:creator>
  <cp:lastModifiedBy>James Hribal</cp:lastModifiedBy>
  <cp:revision>3</cp:revision>
  <dcterms:created xsi:type="dcterms:W3CDTF">2017-01-31T06:09:33Z</dcterms:created>
  <dcterms:modified xsi:type="dcterms:W3CDTF">2017-01-31T06:33:22Z</dcterms:modified>
</cp:coreProperties>
</file>