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3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005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7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772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702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4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78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Forces Sandbox</a:t>
            </a:r>
            <a:br>
              <a:rPr lang="en-US" dirty="0"/>
            </a:br>
            <a:r>
              <a:rPr lang="en-US" dirty="0"/>
              <a:t>Presentation 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Crocker, James Hribal, Alex </a:t>
            </a:r>
            <a:r>
              <a:rPr lang="en-US" dirty="0" err="1"/>
              <a:t>Athimaritis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NamesAreAPain/MatLabPysicsFun/master/MultiPoint/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00" y="0"/>
            <a:ext cx="580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9" y="174503"/>
            <a:ext cx="3765220" cy="50920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83096" y="1968403"/>
            <a:ext cx="1361130" cy="34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7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being added to make it easier for anyone who wants to add on to this project in future years</a:t>
            </a:r>
          </a:p>
          <a:p>
            <a:r>
              <a:rPr lang="en-US" dirty="0"/>
              <a:t>Code allows for forces to be applied to each point in the network</a:t>
            </a:r>
          </a:p>
          <a:p>
            <a:r>
              <a:rPr lang="en-US" dirty="0"/>
              <a:t>Also allows for forces to be applied to the networks as a whole</a:t>
            </a:r>
          </a:p>
          <a:p>
            <a:pPr lvl="1"/>
            <a:r>
              <a:rPr lang="en-US" dirty="0"/>
              <a:t>Implementation of different types of forces</a:t>
            </a:r>
          </a:p>
          <a:p>
            <a:pPr lvl="2"/>
            <a:r>
              <a:rPr lang="en-US" dirty="0"/>
              <a:t>Buoyancy</a:t>
            </a:r>
          </a:p>
          <a:p>
            <a:pPr lvl="2"/>
            <a:r>
              <a:rPr lang="en-US" dirty="0"/>
              <a:t>Torque</a:t>
            </a:r>
          </a:p>
          <a:p>
            <a:pPr lvl="2"/>
            <a:r>
              <a:rPr lang="en-US" dirty="0"/>
              <a:t>Etc. </a:t>
            </a:r>
          </a:p>
          <a:p>
            <a:r>
              <a:rPr lang="en-US" dirty="0"/>
              <a:t>Customizable shapes of networks</a:t>
            </a:r>
          </a:p>
          <a:p>
            <a:r>
              <a:rPr lang="en-US" dirty="0"/>
              <a:t>Create objects upon mouse click (code was being started)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11" y="495590"/>
            <a:ext cx="9920333" cy="4390515"/>
          </a:xfrm>
        </p:spPr>
        <p:txBody>
          <a:bodyPr>
            <a:normAutofit/>
          </a:bodyPr>
          <a:lstStyle/>
          <a:p>
            <a:r>
              <a:rPr lang="en-US" sz="239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151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</TotalTime>
  <Words>85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Forces Sandbox Presentation #4</vt:lpstr>
      <vt:lpstr>PowerPoint Presentation</vt:lpstr>
      <vt:lpstr>Going Forward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Sandbox Presentation #4</dc:title>
  <dc:creator>James Hribal</dc:creator>
  <cp:lastModifiedBy>James Hribal</cp:lastModifiedBy>
  <cp:revision>8</cp:revision>
  <dcterms:created xsi:type="dcterms:W3CDTF">2017-04-25T06:42:43Z</dcterms:created>
  <dcterms:modified xsi:type="dcterms:W3CDTF">2017-04-26T00:06:55Z</dcterms:modified>
</cp:coreProperties>
</file>