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E62488-D4C1-4F08-A302-A66BBA2A3D15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FB854B-0A62-4534-B566-88F47B3C0F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2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Forces Sandbox Presentation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83542"/>
            <a:ext cx="10058400" cy="1143000"/>
          </a:xfrm>
        </p:spPr>
        <p:txBody>
          <a:bodyPr/>
          <a:lstStyle/>
          <a:p>
            <a:r>
              <a:rPr lang="en-US" dirty="0"/>
              <a:t>By James Hribal, James Crocker, Alex </a:t>
            </a:r>
            <a:r>
              <a:rPr lang="en-US" dirty="0" err="1"/>
              <a:t>Athimaritis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7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10" y="1487683"/>
            <a:ext cx="4046089" cy="4571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(Object)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called NETWORK has properties</a:t>
            </a:r>
          </a:p>
          <a:p>
            <a:pPr lvl="1"/>
            <a:r>
              <a:rPr lang="en-US" dirty="0" err="1"/>
              <a:t>Pnts</a:t>
            </a:r>
            <a:endParaRPr lang="en-US" dirty="0"/>
          </a:p>
          <a:p>
            <a:pPr lvl="1"/>
            <a:r>
              <a:rPr lang="en-US" dirty="0" err="1"/>
              <a:t>Boun</a:t>
            </a:r>
            <a:endParaRPr lang="en-US" dirty="0"/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 err="1"/>
              <a:t>Loca</a:t>
            </a:r>
            <a:endParaRPr lang="en-US" dirty="0"/>
          </a:p>
          <a:p>
            <a:pPr lvl="1"/>
            <a:r>
              <a:rPr lang="en-US" dirty="0" err="1"/>
              <a:t>Velo</a:t>
            </a:r>
            <a:endParaRPr lang="en-US" dirty="0"/>
          </a:p>
          <a:p>
            <a:pPr lvl="1"/>
            <a:r>
              <a:rPr lang="en-US" dirty="0" err="1"/>
              <a:t>Avel</a:t>
            </a:r>
            <a:endParaRPr lang="en-US" dirty="0"/>
          </a:p>
          <a:p>
            <a:pPr lvl="1"/>
            <a:r>
              <a:rPr lang="en-US" dirty="0"/>
              <a:t>Mass</a:t>
            </a:r>
          </a:p>
          <a:p>
            <a:pPr lvl="1"/>
            <a:r>
              <a:rPr lang="en-US" dirty="0" err="1"/>
              <a:t>Mofi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Force</a:t>
            </a:r>
          </a:p>
          <a:p>
            <a:pPr lvl="1"/>
            <a:r>
              <a:rPr lang="en-US" dirty="0"/>
              <a:t>Name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1438" y="1772959"/>
            <a:ext cx="3434235" cy="3015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203890" y="3036366"/>
            <a:ext cx="3818144" cy="1116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6" name="Hexagon 5"/>
          <p:cNvSpPr/>
          <p:nvPr/>
        </p:nvSpPr>
        <p:spPr>
          <a:xfrm>
            <a:off x="588542" y="3028220"/>
            <a:ext cx="2170828" cy="19544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3560226" y="2302285"/>
            <a:ext cx="2170828" cy="19544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0878" y="3872818"/>
            <a:ext cx="226156" cy="2652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47148" y="3195744"/>
            <a:ext cx="226156" cy="2652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6"/>
            <a:endCxn id="9" idx="2"/>
          </p:cNvCxnSpPr>
          <p:nvPr/>
        </p:nvCxnSpPr>
        <p:spPr>
          <a:xfrm flipV="1">
            <a:off x="1787034" y="3328367"/>
            <a:ext cx="1660114" cy="677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6842412" y="3244605"/>
            <a:ext cx="2170828" cy="19544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8790571" y="3244604"/>
            <a:ext cx="2170828" cy="19544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20797" y="3956581"/>
            <a:ext cx="226156" cy="2652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02806" y="4089204"/>
            <a:ext cx="226156" cy="2652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7" idx="2"/>
          </p:cNvCxnSpPr>
          <p:nvPr/>
        </p:nvCxnSpPr>
        <p:spPr>
          <a:xfrm>
            <a:off x="8046953" y="4089204"/>
            <a:ext cx="555853" cy="1326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0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2" y="111087"/>
            <a:ext cx="8586720" cy="5979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81" y="180889"/>
            <a:ext cx="5316440" cy="28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77" y="30435"/>
            <a:ext cx="8798187" cy="668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695" y="5619690"/>
            <a:ext cx="10113962" cy="822325"/>
          </a:xfrm>
        </p:spPr>
        <p:txBody>
          <a:bodyPr/>
          <a:lstStyle/>
          <a:p>
            <a:r>
              <a:rPr lang="en-US" dirty="0"/>
              <a:t>GUI Code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394192" y="2582656"/>
            <a:ext cx="733785" cy="54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3557" y="2995256"/>
            <a:ext cx="8439005" cy="872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0742" y="2816931"/>
            <a:ext cx="1727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Disables the start button after the user presses it once until simulation complete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7977" y="5864199"/>
            <a:ext cx="5935227" cy="23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788427" y="5344127"/>
            <a:ext cx="1339550" cy="638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01" y="4693586"/>
            <a:ext cx="231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Takes the information from the user and passes it to the simulate loop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7976" y="3965752"/>
            <a:ext cx="5935227" cy="23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7975" y="6408139"/>
            <a:ext cx="5935227" cy="23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884054" y="3748393"/>
            <a:ext cx="1143875" cy="299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884055" y="3748393"/>
            <a:ext cx="1252755" cy="267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3448" y="1959559"/>
            <a:ext cx="172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Variables assigned to input from user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6810" y="1165685"/>
            <a:ext cx="8439005" cy="558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2210746" y="932811"/>
            <a:ext cx="812757" cy="311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695" y="178942"/>
            <a:ext cx="2594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Calls the axis (</a:t>
            </a:r>
            <a:r>
              <a:rPr lang="en-US" sz="1400" dirty="0" err="1"/>
              <a:t>handles.simulation</a:t>
            </a:r>
            <a:r>
              <a:rPr lang="en-US" sz="1400" dirty="0"/>
              <a:t>)</a:t>
            </a:r>
          </a:p>
          <a:p>
            <a:r>
              <a:rPr lang="en-US" sz="1400" dirty="0"/>
              <a:t>And creates global variable ending which is used for the pause button</a:t>
            </a:r>
          </a:p>
        </p:txBody>
      </p:sp>
    </p:spTree>
    <p:extLst>
      <p:ext uri="{BB962C8B-B14F-4D97-AF65-F5344CB8AC3E}">
        <p14:creationId xmlns:p14="http://schemas.microsoft.com/office/powerpoint/2010/main" val="11524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8" y="119343"/>
            <a:ext cx="7245398" cy="483328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2624539" y="4467299"/>
            <a:ext cx="1396031" cy="558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82950" y="5025710"/>
            <a:ext cx="29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and position must be entered as vectors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511018" y="4132250"/>
            <a:ext cx="509553" cy="893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994114" y="830639"/>
            <a:ext cx="1430930" cy="55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73906" y="282696"/>
            <a:ext cx="1940482" cy="12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will display the polygons once the user inputs the information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6903374" y="3853044"/>
            <a:ext cx="806205" cy="544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9116080" y="4579740"/>
            <a:ext cx="328067" cy="44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79" y="2535987"/>
            <a:ext cx="4376941" cy="1931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114" y="5069627"/>
            <a:ext cx="3734964" cy="12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Reimplement forces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for more than 2 networks to be used in the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preset simulations that can be run by the user using the simulation </a:t>
            </a:r>
            <a:r>
              <a:rPr lang="en-US" dirty="0" err="1"/>
              <a:t>listbox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678" y="2275530"/>
            <a:ext cx="5632402" cy="2303450"/>
          </a:xfrm>
        </p:spPr>
        <p:txBody>
          <a:bodyPr>
            <a:normAutofit/>
          </a:bodyPr>
          <a:lstStyle/>
          <a:p>
            <a:r>
              <a:rPr lang="en-US" sz="16600" dirty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79213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138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Forces Sandbox Presentation #3</vt:lpstr>
      <vt:lpstr>Network (Object)</vt:lpstr>
      <vt:lpstr>Collision Detection</vt:lpstr>
      <vt:lpstr>PowerPoint Presentation</vt:lpstr>
      <vt:lpstr>GUI Code</vt:lpstr>
      <vt:lpstr>PowerPoint Presentation</vt:lpstr>
      <vt:lpstr>Goals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Sandbox Presentation</dc:title>
  <dc:creator>James Hribal</dc:creator>
  <cp:lastModifiedBy>James Hribal</cp:lastModifiedBy>
  <cp:revision>19</cp:revision>
  <dcterms:created xsi:type="dcterms:W3CDTF">2017-04-04T05:12:57Z</dcterms:created>
  <dcterms:modified xsi:type="dcterms:W3CDTF">2017-04-10T18:10:50Z</dcterms:modified>
</cp:coreProperties>
</file>