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Estoque Pessoal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Oportunidade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Tem como objetivo organizar</a:t>
            </a:r>
            <a:r>
              <a:rPr lang="pt-BR"/>
              <a:t> todo tipo de coleção (Estoque)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92925" y="5187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Tela principal: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Com o botão para cadastrar um estoque.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Tela de cadastro de estoque :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Informações</a:t>
            </a:r>
            <a:r>
              <a:rPr lang="pt-BR" sz="1400"/>
              <a:t> da localização do estoque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E do nome e telefone do responsá por gerenciar</a:t>
            </a:r>
          </a:p>
        </p:txBody>
      </p:sp>
      <p:pic>
        <p:nvPicPr>
          <p:cNvPr descr="Screenshot_2017-09-16-02-56-37[1]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25" y="518724"/>
            <a:ext cx="2151874" cy="3813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9-16-03-03-12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124" y="512838"/>
            <a:ext cx="2151874" cy="382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292925" y="5187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Tela principal do estoque: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Com o botão para cadastrar um produto.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Opção deligar para o resposável.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Tela de cadastro de produto: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Informações do produto</a:t>
            </a:r>
          </a:p>
        </p:txBody>
      </p:sp>
      <p:pic>
        <p:nvPicPr>
          <p:cNvPr descr="Screenshot_2017-09-16-02-57-44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974" y="512850"/>
            <a:ext cx="2151874" cy="38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624" y="512850"/>
            <a:ext cx="2151874" cy="382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Diferenciais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grande diferencial do produto é ser simples e generalizado, </a:t>
            </a:r>
            <a:r>
              <a:rPr lang="pt-BR"/>
              <a:t>sendo possível controlar o estoque de qualquer tipo de produto</a:t>
            </a:r>
            <a:r>
              <a:rPr lang="pt-BR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Vinculação de um responsável ao estoque para facilitar a comunicação.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 Explanando sua Proposta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produto base já está pronto podendo ser implantado imediatamente, mas pode ser alterado para se adequar ao tipo de negócio desejado.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