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Didact Gothic"/>
      <p:regular r:id="rId19"/>
    </p:embeddedFont>
    <p:embeddedFont>
      <p:font typeface="DM Serif Display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erifDisplay-regular.fntdata"/><Relationship Id="rId21" Type="http://schemas.openxmlformats.org/officeDocument/2006/relationships/font" Target="fonts/DMSerif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DidactGothic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94d2d8e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94d2d8e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ffe7a1c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ffe7a1c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94d2d8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94d2d8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94d2d8e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94d2d8e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d3ee59_0_10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d3ee59_0_10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94d2d8e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94d2d8e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94d2d8e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94d2d8e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f1bce38b0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f1bce38b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2a75a6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2a75a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TITLE_AND_TWO_COLUMNS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157" name="Google Shape;157;p26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912925" y="10450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GINDER</a:t>
            </a:r>
            <a:endParaRPr/>
          </a:p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place to connect Indie hackers.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271200" y="2580119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</a:t>
            </a:r>
            <a:endParaRPr/>
          </a:p>
        </p:txBody>
      </p:sp>
      <p:sp>
        <p:nvSpPr>
          <p:cNvPr id="196" name="Google Shape;196;p34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700800" y="119787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accent1"/>
                </a:solidFill>
              </a:rPr>
              <a:t>The main aim of this project is to connect developers of similar </a:t>
            </a:r>
            <a:r>
              <a:rPr lang="en" sz="2550">
                <a:solidFill>
                  <a:schemeClr val="accent1"/>
                </a:solidFill>
              </a:rPr>
              <a:t>interests</a:t>
            </a:r>
            <a:r>
              <a:rPr lang="en" sz="2550">
                <a:solidFill>
                  <a:schemeClr val="accent1"/>
                </a:solidFill>
              </a:rPr>
              <a:t> with each others. At times a developer cannot find a </a:t>
            </a:r>
            <a:r>
              <a:rPr lang="en" sz="2550">
                <a:solidFill>
                  <a:schemeClr val="accent1"/>
                </a:solidFill>
              </a:rPr>
              <a:t>collaborator</a:t>
            </a:r>
            <a:r>
              <a:rPr lang="en" sz="2550">
                <a:solidFill>
                  <a:schemeClr val="accent1"/>
                </a:solidFill>
              </a:rPr>
              <a:t> to work on his/her project,through ginder one can easily find some indie hacker working on a very similar project.</a:t>
            </a:r>
            <a:endParaRPr sz="2550">
              <a:solidFill>
                <a:schemeClr val="accent1"/>
              </a:solidFill>
            </a:endParaRPr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Purpose of this project.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208" name="Google Shape;208;p36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38075" y="1272400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" sz="2100">
                <a:solidFill>
                  <a:schemeClr val="accent2"/>
                </a:solidFill>
              </a:rPr>
              <a:t>The platform asks user to put in the credentials.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" sz="2100">
                <a:solidFill>
                  <a:schemeClr val="accent2"/>
                </a:solidFill>
              </a:rPr>
              <a:t>Ginder has an option to set preference.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" sz="2100">
                <a:solidFill>
                  <a:schemeClr val="accent2"/>
                </a:solidFill>
              </a:rPr>
              <a:t>Branching of options helps the user to select their own specific niche.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" sz="2100">
                <a:solidFill>
                  <a:schemeClr val="accent2"/>
                </a:solidFill>
              </a:rPr>
              <a:t>After putting the user requirements a tech stack is allotted to each user.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AutoNum type="arabicPeriod"/>
            </a:pPr>
            <a:r>
              <a:rPr lang="en" sz="2100">
                <a:solidFill>
                  <a:schemeClr val="accent2"/>
                </a:solidFill>
              </a:rPr>
              <a:t>Users with similar interests can collaborate or discuss ideas.</a:t>
            </a:r>
            <a:endParaRPr sz="2100">
              <a:solidFill>
                <a:schemeClr val="accent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accent2"/>
              </a:solidFill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654200" y="501150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idact Gothic"/>
                <a:ea typeface="Didact Gothic"/>
                <a:cs typeface="Didact Gothic"/>
                <a:sym typeface="Didact Gothic"/>
              </a:rPr>
              <a:t>How ginder works.</a:t>
            </a: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20" name="Google Shape;220;p38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1"/>
                </a:solidFill>
              </a:rPr>
              <a:t>Ginder uses an API to get user details from a github account.</a:t>
            </a:r>
            <a:endParaRPr sz="17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1"/>
                </a:solidFill>
              </a:rPr>
              <a:t>The user has to allow access to </a:t>
            </a:r>
            <a:r>
              <a:rPr lang="en" sz="1750">
                <a:solidFill>
                  <a:schemeClr val="accent1"/>
                </a:solidFill>
              </a:rPr>
              <a:t>repository of their github account.</a:t>
            </a:r>
            <a:endParaRPr sz="17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1"/>
                </a:solidFill>
              </a:rPr>
              <a:t>After analysing the percentage of languages used in a particular project a tech stack per user is also formed.</a:t>
            </a:r>
            <a:endParaRPr sz="17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1"/>
                </a:solidFill>
              </a:rPr>
              <a:t>Knowing which projects a particular person has worked on, how much knowledge do they have about a particular language mistaken into consideration.</a:t>
            </a:r>
            <a:endParaRPr sz="17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1"/>
                </a:solidFill>
              </a:rPr>
              <a:t>A match is made accordingly considering same interests or preferences.</a:t>
            </a:r>
            <a:endParaRPr sz="1750">
              <a:solidFill>
                <a:schemeClr val="accent1"/>
              </a:solidFill>
            </a:endParaRPr>
          </a:p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FLASK framework for the backend of program.</a:t>
            </a:r>
            <a:endParaRPr/>
          </a:p>
        </p:txBody>
      </p:sp>
      <p:sp>
        <p:nvSpPr>
          <p:cNvPr id="232" name="Google Shape;232;p40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 for overall structure for the website.</a:t>
            </a:r>
            <a:endParaRPr/>
          </a:p>
        </p:txBody>
      </p:sp>
      <p:sp>
        <p:nvSpPr>
          <p:cNvPr id="233" name="Google Shape;233;p40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 for styling and design of the website.</a:t>
            </a:r>
            <a:endParaRPr/>
          </a:p>
        </p:txBody>
      </p:sp>
      <p:sp>
        <p:nvSpPr>
          <p:cNvPr id="234" name="Google Shape;234;p40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35" name="Google Shape;235;p40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236" name="Google Shape;236;p40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237" name="Google Shape;237;p40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used: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1267050" y="1649501"/>
            <a:ext cx="1074600" cy="9294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4031100" y="1649501"/>
            <a:ext cx="1074600" cy="9294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6795150" y="1649501"/>
            <a:ext cx="1074600" cy="9294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40"/>
          <p:cNvGrpSpPr/>
          <p:nvPr/>
        </p:nvGrpSpPr>
        <p:grpSpPr>
          <a:xfrm>
            <a:off x="1620818" y="2083845"/>
            <a:ext cx="366269" cy="366240"/>
            <a:chOff x="-65131525" y="1914325"/>
            <a:chExt cx="316650" cy="316625"/>
          </a:xfrm>
        </p:grpSpPr>
        <p:sp>
          <p:nvSpPr>
            <p:cNvPr id="242" name="Google Shape;242;p40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40"/>
          <p:cNvGrpSpPr/>
          <p:nvPr/>
        </p:nvGrpSpPr>
        <p:grpSpPr>
          <a:xfrm>
            <a:off x="7149722" y="2074857"/>
            <a:ext cx="384140" cy="384170"/>
            <a:chOff x="-63252250" y="1930850"/>
            <a:chExt cx="319000" cy="319025"/>
          </a:xfrm>
        </p:grpSpPr>
        <p:sp>
          <p:nvSpPr>
            <p:cNvPr id="245" name="Google Shape;245;p40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40"/>
          <p:cNvSpPr/>
          <p:nvPr/>
        </p:nvSpPr>
        <p:spPr>
          <a:xfrm>
            <a:off x="4413800" y="2074887"/>
            <a:ext cx="335392" cy="384160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cxnSp>
        <p:nvCxnSpPr>
          <p:cNvPr id="253" name="Google Shape;253;p41"/>
          <p:cNvCxnSpPr>
            <a:stCxn id="254" idx="2"/>
            <a:endCxn id="255" idx="0"/>
          </p:cNvCxnSpPr>
          <p:nvPr/>
        </p:nvCxnSpPr>
        <p:spPr>
          <a:xfrm flipH="1" rot="-5400000">
            <a:off x="5170822" y="1631900"/>
            <a:ext cx="693600" cy="18912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256" name="Google Shape;256;p41"/>
          <p:cNvCxnSpPr>
            <a:stCxn id="257" idx="0"/>
            <a:endCxn id="254" idx="2"/>
          </p:cNvCxnSpPr>
          <p:nvPr/>
        </p:nvCxnSpPr>
        <p:spPr>
          <a:xfrm rot="-5400000">
            <a:off x="3277575" y="1629875"/>
            <a:ext cx="693600" cy="18951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258" name="Google Shape;258;p41"/>
          <p:cNvCxnSpPr>
            <a:stCxn id="257" idx="2"/>
            <a:endCxn id="259" idx="0"/>
          </p:cNvCxnSpPr>
          <p:nvPr/>
        </p:nvCxnSpPr>
        <p:spPr>
          <a:xfrm flipH="1" rot="-5400000">
            <a:off x="2762175" y="3230975"/>
            <a:ext cx="734100" cy="904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260" name="Google Shape;260;p41"/>
          <p:cNvCxnSpPr>
            <a:stCxn id="261" idx="0"/>
            <a:endCxn id="257" idx="2"/>
          </p:cNvCxnSpPr>
          <p:nvPr/>
        </p:nvCxnSpPr>
        <p:spPr>
          <a:xfrm rot="-5400000">
            <a:off x="1857338" y="3231061"/>
            <a:ext cx="734100" cy="904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triangle"/>
            <a:tailEnd len="sm" w="sm" type="none"/>
          </a:ln>
        </p:spPr>
      </p:cxnSp>
      <p:cxnSp>
        <p:nvCxnSpPr>
          <p:cNvPr id="262" name="Google Shape;262;p41"/>
          <p:cNvCxnSpPr>
            <a:stCxn id="255" idx="2"/>
            <a:endCxn id="263" idx="0"/>
          </p:cNvCxnSpPr>
          <p:nvPr/>
        </p:nvCxnSpPr>
        <p:spPr>
          <a:xfrm flipH="1" rot="-5400000">
            <a:off x="6550524" y="3228875"/>
            <a:ext cx="734100" cy="909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triangle"/>
          </a:ln>
        </p:spPr>
      </p:cxnSp>
      <p:cxnSp>
        <p:nvCxnSpPr>
          <p:cNvPr id="264" name="Google Shape;264;p41"/>
          <p:cNvCxnSpPr>
            <a:stCxn id="265" idx="0"/>
            <a:endCxn id="255" idx="2"/>
          </p:cNvCxnSpPr>
          <p:nvPr/>
        </p:nvCxnSpPr>
        <p:spPr>
          <a:xfrm rot="-5400000">
            <a:off x="5645692" y="3233011"/>
            <a:ext cx="734100" cy="900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triangle"/>
            <a:tailEnd len="sm" w="sm" type="none"/>
          </a:ln>
        </p:spPr>
      </p:cxnSp>
      <p:sp>
        <p:nvSpPr>
          <p:cNvPr id="254" name="Google Shape;254;p41"/>
          <p:cNvSpPr txBox="1"/>
          <p:nvPr/>
        </p:nvSpPr>
        <p:spPr>
          <a:xfrm>
            <a:off x="3275722" y="1838600"/>
            <a:ext cx="2592600" cy="392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login</a:t>
            </a:r>
            <a:endParaRPr sz="23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1669125" y="2924225"/>
            <a:ext cx="20154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Set preference</a:t>
            </a:r>
            <a:endParaRPr sz="1800">
              <a:solidFill>
                <a:schemeClr val="l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5455374" y="2924225"/>
            <a:ext cx="2015400" cy="39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Find a collab</a:t>
            </a:r>
            <a:endParaRPr sz="1800">
              <a:solidFill>
                <a:schemeClr val="l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6548666" y="4050511"/>
            <a:ext cx="1646700" cy="39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To discuss a project</a:t>
            </a:r>
            <a:endParaRPr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4738942" y="4050511"/>
            <a:ext cx="1646700" cy="39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To work on a project</a:t>
            </a:r>
            <a:endParaRPr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2758362" y="4050511"/>
            <a:ext cx="1646700" cy="39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Experience</a:t>
            </a:r>
            <a:endParaRPr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948638" y="4050511"/>
            <a:ext cx="1646700" cy="39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Tech stack</a:t>
            </a:r>
            <a:endParaRPr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