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2" roundtripDataSignature="AMtx7mhTBAEFq/5BywJx8G9kdPeWO/s+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7634CF-31BF-4CD6-82A1-88CEB381BE4C}">
  <a:tblStyle styleId="{8A7634CF-31BF-4CD6-82A1-88CEB381BE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3F4"/>
          </a:solidFill>
        </a:fill>
      </a:tcStyle>
    </a:wholeTbl>
    <a:band1H>
      <a:tcTxStyle/>
    </a:band1H>
    <a:band2H>
      <a:tcTxStyle b="off" i="off"/>
      <a:tcStyle>
        <a:fill>
          <a:solidFill>
            <a:srgbClr val="F3F9FA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idx="12" type="sldNum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llegelogo" id="17" name="Google Shape;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76200"/>
            <a:ext cx="79216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8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/>
          </a:p>
        </p:txBody>
      </p:sp>
      <p:sp>
        <p:nvSpPr>
          <p:cNvPr id="19" name="Google Shape;19;p18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body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llegelogo" id="24" name="Google Shape;2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76200"/>
            <a:ext cx="79216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9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/>
          </a:p>
        </p:txBody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 3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llegelogo" id="31" name="Google Shape;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76200"/>
            <a:ext cx="79216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0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/>
          </a:p>
        </p:txBody>
      </p:sp>
      <p:sp>
        <p:nvSpPr>
          <p:cNvPr id="33" name="Google Shape;33;p20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 4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llegelogo" id="38" name="Google Shape;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76200"/>
            <a:ext cx="79216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1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/>
          </a:p>
        </p:txBody>
      </p:sp>
      <p:sp>
        <p:nvSpPr>
          <p:cNvPr id="40" name="Google Shape;40;p21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 5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ollegelogo" id="45" name="Google Shape;4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76200"/>
            <a:ext cx="79216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2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/>
          </a:p>
        </p:txBody>
      </p:sp>
      <p:sp>
        <p:nvSpPr>
          <p:cNvPr id="47" name="Google Shape;47;p22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914400" y="2362200"/>
            <a:ext cx="7315200" cy="3763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381000" y="1143000"/>
            <a:ext cx="8458200" cy="5181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66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16"/>
          <p:cNvSpPr txBox="1"/>
          <p:nvPr/>
        </p:nvSpPr>
        <p:spPr>
          <a:xfrm>
            <a:off x="1264919" y="304800"/>
            <a:ext cx="6918961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endParaRPr/>
          </a:p>
        </p:txBody>
      </p:sp>
      <p:pic>
        <p:nvPicPr>
          <p:cNvPr descr="image.png" id="8" name="Google Shape;8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8100"/>
            <a:ext cx="11049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6"/>
          <p:cNvSpPr txBox="1"/>
          <p:nvPr>
            <p:ph idx="12" type="sldNum"/>
          </p:nvPr>
        </p:nvSpPr>
        <p:spPr>
          <a:xfrm>
            <a:off x="8308692" y="381000"/>
            <a:ext cx="301909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qxp-cust238.dev.sapbydesign.com/sap/ap/ui/clogin?saml2=disabled#Nav/0/eyJfc1dvY0lkIjpudWxsLCJfc1ZpZXdJZCI6bnVsbCwiX3NQZXJmb3JtYW5jZVdvY0lkIjoiSG9tZSIsIl9zUGVyZm9ybWFuY2VWaWV3SWQiOiJIb21lIiwiX3NDb250ZXh0SWQiOiI2OTkwNzE3ZTQ1YzQ4YWFlNjU4NGU5Zjk0YzcyZjlmOSJ9" TargetMode="External"/><Relationship Id="rId4" Type="http://schemas.openxmlformats.org/officeDocument/2006/relationships/hyperlink" Target="https://c1908-tmn.hci.int.sap.eu2.hana.ondemand.com/itspaces/shell/discover" TargetMode="External"/><Relationship Id="rId5" Type="http://schemas.openxmlformats.org/officeDocument/2006/relationships/hyperlink" Target="http://qt.coresystems.net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"/>
          <p:cNvSpPr txBox="1"/>
          <p:nvPr>
            <p:ph type="title"/>
          </p:nvPr>
        </p:nvSpPr>
        <p:spPr>
          <a:xfrm>
            <a:off x="762000" y="990600"/>
            <a:ext cx="7696200" cy="1489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250000"/>
              <a:buFont typeface="Times New Roman"/>
              <a:buNone/>
            </a:pPr>
            <a:r>
              <a:rPr lang="en-US">
                <a:solidFill>
                  <a:srgbClr val="7030A0"/>
                </a:solidFill>
              </a:rPr>
              <a:t> </a:t>
            </a:r>
            <a:r>
              <a:rPr lang="en-US" sz="2400">
                <a:solidFill>
                  <a:srgbClr val="7030A0"/>
                </a:solidFill>
              </a:rPr>
              <a:t>Cloud for customer service integration</a:t>
            </a:r>
            <a:br>
              <a:rPr lang="en-US" sz="2400">
                <a:solidFill>
                  <a:srgbClr val="7030A0"/>
                </a:solidFill>
              </a:rPr>
            </a:br>
            <a:r>
              <a:rPr lang="en-US" sz="2000">
                <a:solidFill>
                  <a:srgbClr val="7030A0"/>
                </a:solidFill>
              </a:rPr>
              <a:t>Internship Project</a:t>
            </a:r>
            <a:br>
              <a:rPr lang="en-US" sz="2000">
                <a:solidFill>
                  <a:srgbClr val="7030A0"/>
                </a:solidFill>
              </a:rPr>
            </a:br>
            <a:r>
              <a:rPr lang="en-US" sz="1600">
                <a:solidFill>
                  <a:srgbClr val="7030A0"/>
                </a:solidFill>
              </a:rPr>
              <a:t> Phase 2 review 2, May  2022</a:t>
            </a:r>
            <a:br>
              <a:rPr lang="en-US" sz="1600">
                <a:solidFill>
                  <a:srgbClr val="7030A0"/>
                </a:solidFill>
              </a:rPr>
            </a:br>
            <a:br>
              <a:rPr lang="en-US" sz="1600">
                <a:solidFill>
                  <a:srgbClr val="7030A0"/>
                </a:solidFill>
              </a:rPr>
            </a:br>
            <a:endParaRPr sz="1600">
              <a:solidFill>
                <a:srgbClr val="7030A0"/>
              </a:solidFill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7" name="Google Shape;57;p1"/>
          <p:cNvGrpSpPr/>
          <p:nvPr/>
        </p:nvGrpSpPr>
        <p:grpSpPr>
          <a:xfrm>
            <a:off x="457200" y="2092036"/>
            <a:ext cx="8097815" cy="3678051"/>
            <a:chOff x="0" y="0"/>
            <a:chExt cx="8097814" cy="3788886"/>
          </a:xfrm>
        </p:grpSpPr>
        <p:sp>
          <p:nvSpPr>
            <p:cNvPr id="58" name="Google Shape;58;p1"/>
            <p:cNvSpPr/>
            <p:nvPr/>
          </p:nvSpPr>
          <p:spPr>
            <a:xfrm>
              <a:off x="0" y="0"/>
              <a:ext cx="8097814" cy="37888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"/>
            <p:cNvSpPr txBox="1"/>
            <p:nvPr/>
          </p:nvSpPr>
          <p:spPr>
            <a:xfrm>
              <a:off x="44575" y="0"/>
              <a:ext cx="8008664" cy="3543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Done at: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 Advisor (External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): </a:t>
              </a: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Krishna vihar sathish babu - VP, Engineering</a:t>
              </a:r>
              <a:endPara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imes New Roman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 Advisor (Internal):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 Bhagavathi Sivakumar – Associate professor  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graphicFrame>
        <p:nvGraphicFramePr>
          <p:cNvPr id="60" name="Google Shape;60;p1"/>
          <p:cNvGraphicFramePr/>
          <p:nvPr/>
        </p:nvGraphicFramePr>
        <p:xfrm>
          <a:off x="723900" y="28007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{8A7634CF-31BF-4CD6-82A1-88CEB381BE4C}</a:tableStyleId>
              </a:tblPr>
              <a:tblGrid>
                <a:gridCol w="771525"/>
                <a:gridCol w="2268525"/>
                <a:gridCol w="3760775"/>
                <a:gridCol w="1200150"/>
              </a:tblGrid>
              <a:tr h="58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Reg.No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the Student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Section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CB.EN.U4CSE18502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Hridhi sethi 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CSE A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 txBox="1"/>
          <p:nvPr/>
        </p:nvSpPr>
        <p:spPr>
          <a:xfrm>
            <a:off x="914399" y="2179639"/>
            <a:ext cx="7712765" cy="363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implemented the flow of replication when a released activity is being replicated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3055455"/>
            <a:ext cx="86487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457200" y="2092036"/>
            <a:ext cx="8097815" cy="367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1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and validation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914400" y="2793811"/>
            <a:ext cx="7315200" cy="808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new stack is under development, its modules namely case and template were tested using Jmeter scripts.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module is equivalent to tickets in current stack. Tickets are used to track the customer issues and solutions proposed to them.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Template module is often used to speed up the process of order by automating tasks that occur frequently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6" y="2668878"/>
            <a:ext cx="2828925" cy="29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3550" y="2568699"/>
            <a:ext cx="2266950" cy="369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1047748" y="1922370"/>
            <a:ext cx="2709863" cy="646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Template module test cases with validation </a:t>
            </a:r>
            <a:endParaRPr/>
          </a:p>
        </p:txBody>
      </p:sp>
      <p:sp>
        <p:nvSpPr>
          <p:cNvPr id="152" name="Google Shape;152;p12"/>
          <p:cNvSpPr txBox="1"/>
          <p:nvPr/>
        </p:nvSpPr>
        <p:spPr>
          <a:xfrm>
            <a:off x="5386390" y="1922370"/>
            <a:ext cx="34385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module test cases with validation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3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411273" y="2092036"/>
            <a:ext cx="8097815" cy="367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3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and Discussion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914400" y="2362200"/>
            <a:ext cx="73152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Maintenance and enhancement of features like deletion will be developed in upcoming future for the current stack.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new stack is under progress. Q1 was completed with a focus on case and template API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new stack Q2 phase is under progress with its focus on CPI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512785" y="2092036"/>
            <a:ext cx="8097815" cy="367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4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904092" y="2900075"/>
            <a:ext cx="7315200" cy="1938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C4C system :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Logon (sapbydesign.com)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CPI system : 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Cloud Integration (ondemand.com)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SAP FSM system :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http://qt.coresystems.net/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5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989818" y="3511262"/>
            <a:ext cx="7732084" cy="10131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maintain and enhance the current stack including software's like C4C, CPI and FSM, along with testing the new stack features being added. </a:t>
            </a:r>
            <a:endParaRPr b="0" i="1" sz="20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2028824" y="1570137"/>
            <a:ext cx="58007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formation and understanding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457200" y="2092036"/>
            <a:ext cx="8097815" cy="367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</a:rPr>
              <a:t>Motivation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914400" y="2362200"/>
            <a:ext cx="73152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platform integration is a middleware between C4C(Cloud for customers) and FSM (field service management) software.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helps companies help their customers by providing solutions to their problems either through online help (c4c) or on field (FSM)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order to maintain the data properly between these 2 interactive platforms CPI came into picture.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512785" y="2362200"/>
            <a:ext cx="8097815" cy="367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 of tools/Softwares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990600" y="3094037"/>
            <a:ext cx="73152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the tools used for maintenance of current stack are C4C, CPI, FSM, SAP logon pad(backend)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testing of the new stack features Jmeter tool was used.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457200" y="2092036"/>
            <a:ext cx="8097815" cy="367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5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990600" y="2494722"/>
            <a:ext cx="73152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888" y="1935163"/>
            <a:ext cx="73152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457200" y="2092036"/>
            <a:ext cx="8097815" cy="367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6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990600" y="2494722"/>
            <a:ext cx="7315200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particular scenario of replicating service call from FSM to C4C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221" y="3275296"/>
            <a:ext cx="7751379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5" y="2085975"/>
            <a:ext cx="8210550" cy="40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 for service call </a:t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/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 for attachments</a:t>
            </a:r>
            <a:endParaRPr b="0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475" y="2524125"/>
            <a:ext cx="70199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8407576" y="381000"/>
            <a:ext cx="203024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1295400" y="304800"/>
            <a:ext cx="6858000" cy="457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457200" y="2092036"/>
            <a:ext cx="8097815" cy="3678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990600" y="1371600"/>
            <a:ext cx="68580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914399" y="2179639"/>
            <a:ext cx="7712765" cy="3638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Helped in designing and implementation of integration flows. For example for replication of attachments from FSM to C4C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438" y="3429000"/>
            <a:ext cx="7387123" cy="226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1_Default Design">
  <a:themeElements>
    <a:clrScheme name="11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sundar rathinavel</dc:creator>
</cp:coreProperties>
</file>