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TSansNarrow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df64f36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df64f36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df64f36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df64f36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df64f36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df64f36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df64f36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df64f36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f64f365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df64f36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df64f36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df64f36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f64f36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df64f36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0" y="0"/>
            <a:ext cx="9144000" cy="21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7700" y="2432075"/>
            <a:ext cx="6397800" cy="232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Hisab-Kitab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137225" y="2459550"/>
            <a:ext cx="48705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To add meaning and purpose to your life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73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Life is not the same as before , there are many tasks to be completed with in a given deadlines and amidst of doing that we are </a:t>
            </a: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forgetting</a:t>
            </a: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 to take care about ourselves. So here we introduce an app where you can not only note down your work related deadlines , but also track your day to day activities , payments and bills.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332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/>
                <a:ea typeface="Times New Roman"/>
                <a:cs typeface="Times New Roman"/>
                <a:sym typeface="Times New Roman"/>
              </a:rPr>
              <a:t>It is finally time to give rest to rest API and go with the technology which optimizes development time , cost and speed. So here we are going to use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25" y="2770013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875" y="23842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7700" y="369325"/>
            <a:ext cx="6934800" cy="15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of Solution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7700" y="2432075"/>
            <a:ext cx="86313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Our app has a very interactive and user friendly interface.</a:t>
            </a:r>
            <a:r>
              <a:rPr lang="en-GB" sz="1800"/>
              <a:t>R</a:t>
            </a:r>
            <a:r>
              <a:rPr lang="en-GB" sz="1800"/>
              <a:t>eminders will be sent from the app according to the time the user decides.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 So at first when user opens the app there will be a login page or sign up page.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 Then there will be some questions asked to user to know the user better and on what areas the user wants to focus.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710900"/>
            <a:ext cx="852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"/>
              <a:buChar char="●"/>
            </a:pPr>
            <a:r>
              <a:rPr lang="en-GB" sz="2000"/>
              <a:t>The upcoming page will be different icons to track different aspects for instance tracking money , bills , amount of water they drank , calorie intake, tasks to be done , meetings , sleep schedules , exercises etc ..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/>
              <a:t>They can click anyone of the icons and then modify the respective tracking on their own.</a:t>
            </a:r>
            <a:endParaRPr sz="2000"/>
          </a:p>
          <a:p>
            <a:pPr indent="-355600" lvl="0" marL="457200" rtl="0" algn="just">
              <a:spcBef>
                <a:spcPts val="1600"/>
              </a:spcBef>
              <a:spcAft>
                <a:spcPts val="1600"/>
              </a:spcAft>
              <a:buSzPts val="2000"/>
              <a:buFont typeface="Open Sans"/>
              <a:buChar char="●"/>
            </a:pPr>
            <a:r>
              <a:rPr lang="en-GB" sz="2000"/>
              <a:t>Not only this but also user will be getting different virtual records so to keep him motivated to do more tasks and be more productive along with self caring.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diagram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20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111" name="Google Shape;111;p20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 txBox="1"/>
            <p:nvPr/>
          </p:nvSpPr>
          <p:spPr>
            <a:xfrm>
              <a:off x="1230625" y="2045325"/>
              <a:ext cx="4368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Main page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20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Login/signup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20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This page will ask the user to give their details including username and password.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p20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116" name="Google Shape;116;p20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Introduce yourself 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We will get to know the user better through different questions related to their </a:t>
              </a: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interests</a:t>
              </a: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and productivity.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3335575" y="2028050"/>
              <a:ext cx="4368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sub-page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121" name="Google Shape;121;p20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Trackers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 here we will have different icons for different trackers and also the </a:t>
              </a: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scoreboard</a:t>
              </a: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for the rewards.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0"/>
            <p:cNvSpPr txBox="1"/>
            <p:nvPr/>
          </p:nvSpPr>
          <p:spPr>
            <a:xfrm>
              <a:off x="5321288" y="2036700"/>
              <a:ext cx="611700" cy="4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b="1"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ub -page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20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126" name="Google Shape;126;p20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Analysis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This is a page where we will have </a:t>
              </a: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in depth</a:t>
              </a:r>
              <a:r>
                <a:rPr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analysis of a particular tracker , where they can set reminders for the tasks and schedule tasks as well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20"/>
            <p:cNvSpPr txBox="1"/>
            <p:nvPr/>
          </p:nvSpPr>
          <p:spPr>
            <a:xfrm>
              <a:off x="7499525" y="2062575"/>
              <a:ext cx="4368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sub-page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" name="Google Shape;130;p20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431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With a more reliable and stable backend like GraphQl we create an app to boost the productivity and self confidence of a person. The person using the app can track which ever activity he like and get rewards for his accomplishments.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