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ammersmith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A4E795-FAAC-457A-A17F-48DE4035A90D}">
  <a:tblStyle styleId="{5FA4E795-FAAC-457A-A17F-48DE4035A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ammersmithOne-regular.fntdata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c6a01074ef_0_18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c6a01074ef_0_18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c72ba98ae8_1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c72ba98ae8_1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c6a01074ef_0_17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c6a01074ef_0_17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c6a01074ef_0_19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c6a01074ef_0_19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c6a01074ef_0_2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c6a01074ef_0_2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c72ba98ae8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c72ba98ae8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6" name="Google Shape;216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7" name="Google Shape;217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8" name="Google Shape;218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7" name="Google Shape;227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4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5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5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6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6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17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328" name="Google Shape;328;p17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18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1" name="Google Shape;401;p18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19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3" name="Google Shape;443;p20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1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21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22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2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2" name="Google Shape;562;p23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3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23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3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23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3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7" name="Google Shape;607;p24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24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24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24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4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4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4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4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1" name="Google Shape;621;p25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5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5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5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5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5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5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5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5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5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05" name="Google Shape;705;p33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1" name="Google Shape;781;p34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5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5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3" name="Google Shape;823;p35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6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2" name="Google Shape;852;p36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5" name="Google Shape;895;p3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3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1" name="Google Shape;971;p3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6" name="Google Shape;976;p39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7" name="Google Shape;1017;p4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3" name="Google Shape;105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9" name="Google Shape;1099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4" name="Google Shape;1104;p4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4" name="Google Shape;1144;p4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6" name="Google Shape;1186;p4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4" name="Google Shape;164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/>
          <p:nvPr>
            <p:ph type="ctrTitle"/>
          </p:nvPr>
        </p:nvSpPr>
        <p:spPr>
          <a:xfrm>
            <a:off x="1283094" y="16433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Student paper publication tracking portal 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24</a:t>
            </a:r>
            <a:endParaRPr/>
          </a:p>
        </p:txBody>
      </p:sp>
      <p:graphicFrame>
        <p:nvGraphicFramePr>
          <p:cNvPr id="1322" name="Google Shape;1322;p53"/>
          <p:cNvGraphicFramePr/>
          <p:nvPr/>
        </p:nvGraphicFramePr>
        <p:xfrm>
          <a:off x="1291838" y="15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{5FA4E795-FAAC-457A-A17F-48DE4035A90D}</a:tableStyleId>
              </a:tblPr>
              <a:tblGrid>
                <a:gridCol w="1868625"/>
                <a:gridCol w="2310250"/>
                <a:gridCol w="2381450"/>
              </a:tblGrid>
              <a:tr h="518125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Serial Num</a:t>
                      </a:r>
                      <a:endParaRPr b="1" sz="220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2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Roll Number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Name</a:t>
                      </a:r>
                      <a:endParaRPr>
                        <a:solidFill>
                          <a:srgbClr val="0C407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6775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1</a:t>
                      </a:r>
                      <a:endParaRPr b="1" sz="160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2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96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CB.EN.U4CSE18007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Sandeep 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7800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2</a:t>
                      </a:r>
                      <a:endParaRPr b="1" sz="160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96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96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CB.EN.U4CSE18009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Bandi kishore reddy 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7800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3</a:t>
                      </a:r>
                      <a:endParaRPr b="1" sz="160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96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96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CB.EN.U4CSE18024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Sampath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075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4</a:t>
                      </a:r>
                      <a:endParaRPr b="1" sz="160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96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596F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CB.EN.U4CSE18033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Kousik 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075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5</a:t>
                      </a:r>
                      <a:endParaRPr b="1" sz="160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596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CB.EN.U4CSE18502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Hridhi Sethi</a:t>
                      </a:r>
                      <a:endParaRPr sz="160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23" name="Google Shape;1323;p53"/>
          <p:cNvSpPr/>
          <p:nvPr/>
        </p:nvSpPr>
        <p:spPr>
          <a:xfrm>
            <a:off x="3881688" y="11616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4"/>
          <p:cNvSpPr txBox="1"/>
          <p:nvPr>
            <p:ph idx="4294967295" type="title"/>
          </p:nvPr>
        </p:nvSpPr>
        <p:spPr>
          <a:xfrm>
            <a:off x="3139975" y="861125"/>
            <a:ext cx="33090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 </a:t>
            </a:r>
            <a:endParaRPr/>
          </a:p>
        </p:txBody>
      </p:sp>
      <p:sp>
        <p:nvSpPr>
          <p:cNvPr id="1329" name="Google Shape;1329;p54"/>
          <p:cNvSpPr txBox="1"/>
          <p:nvPr>
            <p:ph idx="4294967295" type="subTitle"/>
          </p:nvPr>
        </p:nvSpPr>
        <p:spPr>
          <a:xfrm>
            <a:off x="3188250" y="2127275"/>
            <a:ext cx="27675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mentor/ faculty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</a:t>
            </a:r>
            <a:endParaRPr/>
          </a:p>
        </p:txBody>
      </p:sp>
      <p:sp>
        <p:nvSpPr>
          <p:cNvPr id="1335" name="Google Shape;1335;p55"/>
          <p:cNvSpPr txBox="1"/>
          <p:nvPr>
            <p:ph idx="7" type="subTitle"/>
          </p:nvPr>
        </p:nvSpPr>
        <p:spPr>
          <a:xfrm>
            <a:off x="1101450" y="1539950"/>
            <a:ext cx="69411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Amrita is a big institution where many publications happen at various points of time. </a:t>
            </a:r>
            <a:r>
              <a:rPr lang="en"/>
              <a:t>Therefore</a:t>
            </a:r>
            <a:r>
              <a:rPr lang="en"/>
              <a:t> it requires a platform to track the publications and also provide grace marks to the students.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here,different publications details, year/topic specific publications will be available. Also students can track/ update their publication details and respective mentor/ faculty can approve publications and assign grace marks.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6"/>
          <p:cNvSpPr/>
          <p:nvPr/>
        </p:nvSpPr>
        <p:spPr>
          <a:xfrm>
            <a:off x="380950" y="1541275"/>
            <a:ext cx="2331600" cy="12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56"/>
          <p:cNvSpPr txBox="1"/>
          <p:nvPr>
            <p:ph type="title"/>
          </p:nvPr>
        </p:nvSpPr>
        <p:spPr>
          <a:xfrm>
            <a:off x="777825" y="5192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</a:t>
            </a:r>
            <a:endParaRPr/>
          </a:p>
        </p:txBody>
      </p:sp>
      <p:sp>
        <p:nvSpPr>
          <p:cNvPr id="1342" name="Google Shape;1342;p56"/>
          <p:cNvSpPr txBox="1"/>
          <p:nvPr/>
        </p:nvSpPr>
        <p:spPr>
          <a:xfrm>
            <a:off x="420250" y="1549275"/>
            <a:ext cx="2253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Designing and implementing student/faculty login pages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43" name="Google Shape;1343;p56"/>
          <p:cNvSpPr/>
          <p:nvPr/>
        </p:nvSpPr>
        <p:spPr>
          <a:xfrm>
            <a:off x="3352763" y="1549275"/>
            <a:ext cx="2331600" cy="12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56"/>
          <p:cNvSpPr txBox="1"/>
          <p:nvPr/>
        </p:nvSpPr>
        <p:spPr>
          <a:xfrm>
            <a:off x="3412975" y="1549263"/>
            <a:ext cx="21897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Student can track his publications and also submit his latest publication details</a:t>
            </a:r>
            <a:endParaRPr b="1"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45" name="Google Shape;1345;p56"/>
          <p:cNvSpPr/>
          <p:nvPr/>
        </p:nvSpPr>
        <p:spPr>
          <a:xfrm>
            <a:off x="6203025" y="1541275"/>
            <a:ext cx="2331600" cy="12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6"/>
          <p:cNvSpPr txBox="1"/>
          <p:nvPr/>
        </p:nvSpPr>
        <p:spPr>
          <a:xfrm>
            <a:off x="6242325" y="1549275"/>
            <a:ext cx="2253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Faculty/ mentor can check and update the grace marks accordingly</a:t>
            </a:r>
            <a:endParaRPr b="1"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47" name="Google Shape;1347;p56"/>
          <p:cNvSpPr/>
          <p:nvPr/>
        </p:nvSpPr>
        <p:spPr>
          <a:xfrm>
            <a:off x="441738" y="3179775"/>
            <a:ext cx="2331600" cy="12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56"/>
          <p:cNvSpPr txBox="1"/>
          <p:nvPr/>
        </p:nvSpPr>
        <p:spPr>
          <a:xfrm>
            <a:off x="481038" y="3293675"/>
            <a:ext cx="2253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Details of latest publications will be available in main page </a:t>
            </a:r>
            <a:endParaRPr b="1"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49" name="Google Shape;1349;p56"/>
          <p:cNvSpPr/>
          <p:nvPr/>
        </p:nvSpPr>
        <p:spPr>
          <a:xfrm>
            <a:off x="3413550" y="3187775"/>
            <a:ext cx="2331600" cy="12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6"/>
          <p:cNvSpPr txBox="1"/>
          <p:nvPr/>
        </p:nvSpPr>
        <p:spPr>
          <a:xfrm>
            <a:off x="3443388" y="3187775"/>
            <a:ext cx="21897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Filtering publications based on specific details for the information</a:t>
            </a:r>
            <a:endParaRPr b="1"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51" name="Google Shape;1351;p56"/>
          <p:cNvSpPr/>
          <p:nvPr/>
        </p:nvSpPr>
        <p:spPr>
          <a:xfrm>
            <a:off x="6263813" y="3179775"/>
            <a:ext cx="2331600" cy="120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6"/>
          <p:cNvSpPr txBox="1"/>
          <p:nvPr/>
        </p:nvSpPr>
        <p:spPr>
          <a:xfrm>
            <a:off x="6303113" y="3293675"/>
            <a:ext cx="22530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Feedback and other basic functionalities for student and faculty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pic>
        <p:nvPicPr>
          <p:cNvPr id="1358" name="Google Shape;13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5" y="1688550"/>
            <a:ext cx="2956024" cy="1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8450" y="1769375"/>
            <a:ext cx="2322575" cy="11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57"/>
          <p:cNvSpPr txBox="1"/>
          <p:nvPr/>
        </p:nvSpPr>
        <p:spPr>
          <a:xfrm>
            <a:off x="898775" y="1085650"/>
            <a:ext cx="17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Frontend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61" name="Google Shape;1361;p57"/>
          <p:cNvSpPr txBox="1"/>
          <p:nvPr/>
        </p:nvSpPr>
        <p:spPr>
          <a:xfrm>
            <a:off x="5802000" y="1183550"/>
            <a:ext cx="16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Prototyping 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62" name="Google Shape;1362;p57"/>
          <p:cNvSpPr txBox="1"/>
          <p:nvPr/>
        </p:nvSpPr>
        <p:spPr>
          <a:xfrm>
            <a:off x="3452725" y="3167975"/>
            <a:ext cx="20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Backend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58"/>
          <p:cNvSpPr/>
          <p:nvPr/>
        </p:nvSpPr>
        <p:spPr>
          <a:xfrm>
            <a:off x="4157538" y="395585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58"/>
          <p:cNvSpPr txBox="1"/>
          <p:nvPr>
            <p:ph idx="4294967295" type="title"/>
          </p:nvPr>
        </p:nvSpPr>
        <p:spPr>
          <a:xfrm>
            <a:off x="3509375" y="2233600"/>
            <a:ext cx="28533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