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CF8"/>
    <a:srgbClr val="00A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</c:v>
                </c:pt>
                <c:pt idx="1">
                  <c:v>14500</c:v>
                </c:pt>
                <c:pt idx="2">
                  <c:v>11600</c:v>
                </c:pt>
                <c:pt idx="3">
                  <c:v>16000</c:v>
                </c:pt>
                <c:pt idx="4">
                  <c:v>13400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4-4658-9DA2-B145C71D71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5600</c:v>
                </c:pt>
                <c:pt idx="1">
                  <c:v>7400</c:v>
                </c:pt>
                <c:pt idx="2">
                  <c:v>5100</c:v>
                </c:pt>
                <c:pt idx="3">
                  <c:v>8200</c:v>
                </c:pt>
                <c:pt idx="4">
                  <c:v>6300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4-4658-9DA2-B145C71D7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43051647"/>
        <c:axId val="1443052063"/>
        <c:axId val="0"/>
      </c:bar3DChart>
      <c:catAx>
        <c:axId val="144305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052063"/>
        <c:crosses val="autoZero"/>
        <c:auto val="1"/>
        <c:lblAlgn val="ctr"/>
        <c:lblOffset val="100"/>
        <c:noMultiLvlLbl val="0"/>
      </c:catAx>
      <c:valAx>
        <c:axId val="144305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051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Test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312</c:v>
                </c:pt>
                <c:pt idx="1">
                  <c:v>295</c:v>
                </c:pt>
                <c:pt idx="2">
                  <c:v>356</c:v>
                </c:pt>
                <c:pt idx="3">
                  <c:v>342</c:v>
                </c:pt>
                <c:pt idx="4">
                  <c:v>275</c:v>
                </c:pt>
                <c:pt idx="5">
                  <c:v>395</c:v>
                </c:pt>
                <c:pt idx="6">
                  <c:v>360</c:v>
                </c:pt>
                <c:pt idx="7">
                  <c:v>312</c:v>
                </c:pt>
                <c:pt idx="8">
                  <c:v>325</c:v>
                </c:pt>
                <c:pt idx="9">
                  <c:v>290</c:v>
                </c:pt>
                <c:pt idx="10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45-4979-A290-3ED59D315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3110303"/>
        <c:axId val="1443119871"/>
      </c:lineChart>
      <c:catAx>
        <c:axId val="144311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119871"/>
        <c:crosses val="autoZero"/>
        <c:auto val="1"/>
        <c:lblAlgn val="ctr"/>
        <c:lblOffset val="100"/>
        <c:noMultiLvlLbl val="0"/>
      </c:catAx>
      <c:valAx>
        <c:axId val="144311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11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BF45-B056-70CE-1F5D-6F981C6BF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AD587-53FE-B4F5-B4EA-745E90BBF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0ED6-0F0E-B350-82FF-550EDE49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DA82-854C-7E36-3691-9B9596DB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21C2-7AEE-5D21-4076-6ACA725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34D5-FFE7-9839-642F-ED6A56FA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4BA2A-2D37-846B-2FB3-AE35C4C5F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C2AE-4DA9-A496-8A22-B449F9A5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C231-FAD0-E8FB-82DA-699729EE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CBD2-0D88-54F3-A7E5-C583EA46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84BF7-9D6F-4B31-E82E-C4F985EA9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BE901-C089-2654-0228-D173FCDE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93C3-360B-160A-762B-7A5D9CF8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AB6D-3F62-EDCD-78BA-21EF399A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BFE9-41DF-43F3-2211-380722FB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378D-CDEF-124F-950F-237F2B4C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C41F-0ADA-D85D-CA23-ECCCB627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70D3A-FB8D-BBE3-C515-9B016830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8D78-9C2D-CFD1-B435-8C059EAF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3D39B-7B8B-C7AB-C172-13E62B6A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DF62-00F8-977C-0658-A201FD2D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3C81-6CE8-5F35-D269-73E8AD1A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4742-C38B-DC48-65BE-FDC4A71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AD352-36FB-BA9B-C7AA-5947629D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DE49-B6DB-72E8-F4F1-B5501D39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FEE8-1567-DC9F-7600-67CE29DD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C122-0BD7-3B2D-12BB-1E39E18C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DFB6B-405D-0CB4-95CF-480FAB4E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ACF5-A33A-1F26-9066-68C55400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0BFE7-42F6-EF46-4340-95B0C60B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78FE-19FF-0F19-E9E0-4D4DA671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7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D28A-E3CB-2AB2-A744-87692EBA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701C3-2CCF-2975-6061-3415C816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67C85-14DE-07DC-02FE-A9495175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AF26A-68CF-6B02-5CE9-7B3F32F74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25B46-4965-6E12-4500-ED9C8E450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91954-BF51-25A3-A644-A09F4B09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CB5DA-3CEA-AC63-EA34-BFD0E5A3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18283-CC27-6A13-7A4F-13A7A954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0648-2997-59E1-AE69-096A391C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0C841-DEF6-9C57-70A9-5E7EC4A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F8B1F-633D-FB24-8A9C-120633FD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A7E56-2C2B-AED5-5F14-E8812953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E1FBF-057B-9ADC-8293-B62DF6D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D20DA-C0C4-E9FE-3580-F625F2C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85854-F93F-884D-5A40-FC02D1DF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FD9F-2F40-EDC4-FFCB-E346359D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6243-2DE1-9A75-74E4-81DE6449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8321-CE24-F04D-0DD2-E5C01E8F8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6DF59-DECE-411B-A4BD-AC18C87D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F4417-B70F-2E89-CC92-17D6FCD7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8E644-F8AE-99B4-7B70-1AC0783A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9839-AE0B-5979-754B-23A04F9D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DF036-3B29-6575-CBF3-A11EE8063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17993-C267-A915-33DE-6667E750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75CB-5231-104E-8918-416F0082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8F69-817E-1079-E6BE-EF1F8DBD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3D95-A35C-70F9-F3CC-A4775B70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C029E-CA2B-B5C0-F6A6-25845B86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D2EF0-494E-70FD-D8B8-F47160E7B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646D-F1FF-D2D7-5276-A2E750FAB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A1C77-46EE-47E3-8109-0A058684D11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8EBB-E9F5-9355-90FF-F334136CE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ED75-9E97-99B2-146D-60D106D3F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25E11-0A8B-4D85-AAB9-A902224E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8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chart" Target="../charts/chart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chart" Target="../charts/chart1.xm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DCB173-EA35-1A4A-8F4E-ABF7E798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0" y="-352786"/>
            <a:ext cx="2002420" cy="2002420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4A6B8BD-BFA8-D3E8-1DE1-ED9CFB803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85598"/>
              </p:ext>
            </p:extLst>
          </p:nvPr>
        </p:nvGraphicFramePr>
        <p:xfrm>
          <a:off x="0" y="1247252"/>
          <a:ext cx="2710992" cy="5620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0992">
                  <a:extLst>
                    <a:ext uri="{9D8B030D-6E8A-4147-A177-3AD203B41FA5}">
                      <a16:colId xmlns:a16="http://schemas.microsoft.com/office/drawing/2014/main" val="1919674702"/>
                    </a:ext>
                  </a:extLst>
                </a:gridCol>
              </a:tblGrid>
              <a:tr h="80288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A2A8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Dashboard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05253"/>
                  </a:ext>
                </a:extLst>
              </a:tr>
              <a:tr h="80288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A2A8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Update User Details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4212"/>
                  </a:ext>
                </a:extLst>
              </a:tr>
              <a:tr h="80288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A2A8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 Appointment Slots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80252"/>
                  </a:ext>
                </a:extLst>
              </a:tr>
              <a:tr h="80288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A2A8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Manage Orders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59059"/>
                  </a:ext>
                </a:extLst>
              </a:tr>
              <a:tr h="80288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A2A8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Manage Pathology results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16969"/>
                  </a:ext>
                </a:extLst>
              </a:tr>
              <a:tr h="802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A2A8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View &amp; Download Invoice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84794"/>
                  </a:ext>
                </a:extLst>
              </a:tr>
              <a:tr h="802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A2A8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Manage Reports</a:t>
                      </a:r>
                    </a:p>
                    <a:p>
                      <a:endParaRPr lang="en-US" sz="1600" dirty="0">
                        <a:solidFill>
                          <a:srgbClr val="00A2A8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48315"/>
                  </a:ext>
                </a:extLst>
              </a:tr>
            </a:tbl>
          </a:graphicData>
        </a:graphic>
      </p:graphicFrame>
      <p:pic>
        <p:nvPicPr>
          <p:cNvPr id="19" name="Graphic 18" descr="Envelope with solid fill">
            <a:extLst>
              <a:ext uri="{FF2B5EF4-FFF2-40B4-BE49-F238E27FC236}">
                <a16:creationId xmlns:a16="http://schemas.microsoft.com/office/drawing/2014/main" id="{C8F9618E-1E86-887C-869C-BDEE05A94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5033" y="421860"/>
            <a:ext cx="482320" cy="482320"/>
          </a:xfrm>
          <a:prstGeom prst="rect">
            <a:avLst/>
          </a:prstGeom>
        </p:spPr>
      </p:pic>
      <p:pic>
        <p:nvPicPr>
          <p:cNvPr id="21" name="Graphic 20" descr="Speech with solid fill">
            <a:extLst>
              <a:ext uri="{FF2B5EF4-FFF2-40B4-BE49-F238E27FC236}">
                <a16:creationId xmlns:a16="http://schemas.microsoft.com/office/drawing/2014/main" id="{78DA6868-FC9E-98CE-3856-1A365D247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5168" y="443014"/>
            <a:ext cx="482320" cy="482320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D3542795-771A-935C-294D-99076436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4651" y="421860"/>
            <a:ext cx="482320" cy="482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8AA394-5773-3045-58DC-3F0C83E06DF0}"/>
              </a:ext>
            </a:extLst>
          </p:cNvPr>
          <p:cNvSpPr txBox="1"/>
          <p:nvPr/>
        </p:nvSpPr>
        <p:spPr>
          <a:xfrm>
            <a:off x="10306971" y="47835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9FCF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Hello, Admin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385C2F8B-65E5-15EB-1DC8-5F0AD90F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07504"/>
              </p:ext>
            </p:extLst>
          </p:nvPr>
        </p:nvGraphicFramePr>
        <p:xfrm>
          <a:off x="3027680" y="1237826"/>
          <a:ext cx="9164320" cy="5620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4320">
                  <a:extLst>
                    <a:ext uri="{9D8B030D-6E8A-4147-A177-3AD203B41FA5}">
                      <a16:colId xmlns:a16="http://schemas.microsoft.com/office/drawing/2014/main" val="3245302094"/>
                    </a:ext>
                  </a:extLst>
                </a:gridCol>
              </a:tblGrid>
              <a:tr h="56201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03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008449E-4A81-FADF-B5E4-E59E1E295AE2}"/>
              </a:ext>
            </a:extLst>
          </p:cNvPr>
          <p:cNvSpPr txBox="1"/>
          <p:nvPr/>
        </p:nvSpPr>
        <p:spPr>
          <a:xfrm>
            <a:off x="3255625" y="1434773"/>
            <a:ext cx="2670589" cy="1022700"/>
          </a:xfrm>
          <a:prstGeom prst="roundRect">
            <a:avLst/>
          </a:prstGeom>
          <a:solidFill>
            <a:srgbClr val="00A2A8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9FCF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Total Patient</a:t>
            </a:r>
          </a:p>
          <a:p>
            <a:r>
              <a:rPr lang="en-US" sz="3200" dirty="0">
                <a:solidFill>
                  <a:srgbClr val="D9FCF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56</a:t>
            </a:r>
          </a:p>
        </p:txBody>
      </p:sp>
      <p:pic>
        <p:nvPicPr>
          <p:cNvPr id="28" name="Graphic 27" descr="Skeleton with solid fill">
            <a:extLst>
              <a:ext uri="{FF2B5EF4-FFF2-40B4-BE49-F238E27FC236}">
                <a16:creationId xmlns:a16="http://schemas.microsoft.com/office/drawing/2014/main" id="{AC7323B3-E677-FFE8-A406-6FD45AB90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02181" y="1660667"/>
            <a:ext cx="556120" cy="556120"/>
          </a:xfrm>
          <a:prstGeom prst="rect">
            <a:avLst/>
          </a:prstGeom>
        </p:spPr>
      </p:pic>
      <p:pic>
        <p:nvPicPr>
          <p:cNvPr id="30" name="Graphic 29" descr="Statistics with solid fill">
            <a:extLst>
              <a:ext uri="{FF2B5EF4-FFF2-40B4-BE49-F238E27FC236}">
                <a16:creationId xmlns:a16="http://schemas.microsoft.com/office/drawing/2014/main" id="{6F683EAB-7532-8895-876C-6FA7865B40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06689" y="1938727"/>
            <a:ext cx="311358" cy="3113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D1AA21-EE2C-C6EA-9127-1D8C7ABC4807}"/>
              </a:ext>
            </a:extLst>
          </p:cNvPr>
          <p:cNvSpPr txBox="1"/>
          <p:nvPr/>
        </p:nvSpPr>
        <p:spPr>
          <a:xfrm>
            <a:off x="6415964" y="1444975"/>
            <a:ext cx="2578535" cy="992094"/>
          </a:xfrm>
          <a:prstGeom prst="roundRect">
            <a:avLst/>
          </a:prstGeom>
          <a:solidFill>
            <a:srgbClr val="00A2A8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9FCF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Appointment</a:t>
            </a:r>
          </a:p>
          <a:p>
            <a:r>
              <a:rPr lang="en-US" sz="3200" dirty="0">
                <a:solidFill>
                  <a:srgbClr val="D9FCF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47</a:t>
            </a:r>
          </a:p>
        </p:txBody>
      </p:sp>
      <p:pic>
        <p:nvPicPr>
          <p:cNvPr id="32" name="Graphic 31" descr="Statistics with solid fill">
            <a:extLst>
              <a:ext uri="{FF2B5EF4-FFF2-40B4-BE49-F238E27FC236}">
                <a16:creationId xmlns:a16="http://schemas.microsoft.com/office/drawing/2014/main" id="{985F350F-2DBC-BD9A-8C74-EA5650D544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74598" y="1938727"/>
            <a:ext cx="311358" cy="3113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F0C4997-234C-3AB4-081A-1E48246ED875}"/>
              </a:ext>
            </a:extLst>
          </p:cNvPr>
          <p:cNvSpPr txBox="1"/>
          <p:nvPr/>
        </p:nvSpPr>
        <p:spPr>
          <a:xfrm>
            <a:off x="9425302" y="1434773"/>
            <a:ext cx="2578535" cy="992094"/>
          </a:xfrm>
          <a:prstGeom prst="roundRect">
            <a:avLst/>
          </a:prstGeom>
          <a:solidFill>
            <a:srgbClr val="00A2A8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9FCF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Total Earning</a:t>
            </a:r>
          </a:p>
          <a:p>
            <a:r>
              <a:rPr lang="en-US" sz="3200" dirty="0">
                <a:solidFill>
                  <a:srgbClr val="D9FCF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56K</a:t>
            </a:r>
          </a:p>
        </p:txBody>
      </p:sp>
      <p:pic>
        <p:nvPicPr>
          <p:cNvPr id="34" name="Graphic 33" descr="Statistics with solid fill">
            <a:extLst>
              <a:ext uri="{FF2B5EF4-FFF2-40B4-BE49-F238E27FC236}">
                <a16:creationId xmlns:a16="http://schemas.microsoft.com/office/drawing/2014/main" id="{4E02162D-0056-D579-5532-EC1A70DE14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1477" y="1923090"/>
            <a:ext cx="311358" cy="311358"/>
          </a:xfrm>
          <a:prstGeom prst="rect">
            <a:avLst/>
          </a:prstGeom>
        </p:spPr>
      </p:pic>
      <p:pic>
        <p:nvPicPr>
          <p:cNvPr id="36" name="Graphic 35" descr="Daily calendar with solid fill">
            <a:extLst>
              <a:ext uri="{FF2B5EF4-FFF2-40B4-BE49-F238E27FC236}">
                <a16:creationId xmlns:a16="http://schemas.microsoft.com/office/drawing/2014/main" id="{855F7042-2BA4-74AE-C5C0-DD4810637E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64087" y="1601763"/>
            <a:ext cx="587161" cy="587161"/>
          </a:xfrm>
          <a:prstGeom prst="rect">
            <a:avLst/>
          </a:prstGeom>
        </p:spPr>
      </p:pic>
      <p:pic>
        <p:nvPicPr>
          <p:cNvPr id="38" name="Graphic 37" descr="Dollar with solid fill">
            <a:extLst>
              <a:ext uri="{FF2B5EF4-FFF2-40B4-BE49-F238E27FC236}">
                <a16:creationId xmlns:a16="http://schemas.microsoft.com/office/drawing/2014/main" id="{4396A49D-C75E-998C-4F31-40FCECA1FD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38990" y="1649634"/>
            <a:ext cx="491420" cy="491420"/>
          </a:xfrm>
          <a:prstGeom prst="rect">
            <a:avLst/>
          </a:prstGeom>
        </p:spPr>
      </p:pic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1632A68F-23A8-0722-FF61-8E1A651E8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707263"/>
              </p:ext>
            </p:extLst>
          </p:nvPr>
        </p:nvGraphicFramePr>
        <p:xfrm>
          <a:off x="3167291" y="2754039"/>
          <a:ext cx="3011308" cy="3807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70FB476A-A283-02F8-230F-9A1CDD4B4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083781"/>
              </p:ext>
            </p:extLst>
          </p:nvPr>
        </p:nvGraphicFramePr>
        <p:xfrm>
          <a:off x="6293970" y="2743837"/>
          <a:ext cx="5760720" cy="3807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1F13F48-A06B-88D9-7488-A968FD4A1C0C}"/>
              </a:ext>
            </a:extLst>
          </p:cNvPr>
          <p:cNvSpPr txBox="1"/>
          <p:nvPr/>
        </p:nvSpPr>
        <p:spPr>
          <a:xfrm>
            <a:off x="2926648" y="419784"/>
            <a:ext cx="2002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9FCF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3123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</dc:creator>
  <cp:lastModifiedBy>LUCY</cp:lastModifiedBy>
  <cp:revision>5</cp:revision>
  <dcterms:created xsi:type="dcterms:W3CDTF">2022-11-08T15:40:50Z</dcterms:created>
  <dcterms:modified xsi:type="dcterms:W3CDTF">2022-11-08T18:33:58Z</dcterms:modified>
</cp:coreProperties>
</file>