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50695-EB09-490A-B88E-D1DA7ACE113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E5A8B-967A-4632-B48D-34A9776FB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5A8B-967A-4632-B48D-34A9776FB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9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 descr="Image result for banner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19150"/>
            <a:ext cx="28194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Image result for banner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819150"/>
            <a:ext cx="28194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Image result for banner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2450307"/>
            <a:ext cx="28194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1333500" y="581025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53300" y="581025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52925" y="22098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8135" y="1131945"/>
            <a:ext cx="1427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latin typeface="Cocogoose Classic Trial ExBold" panose="020B0003020200000002" pitchFamily="34" charset="0"/>
                <a:cs typeface="Arial" panose="020B0604020202020204" pitchFamily="34" charset="0"/>
              </a:rPr>
              <a:t>Our </a:t>
            </a:r>
          </a:p>
          <a:p>
            <a:pPr algn="ctr"/>
            <a:r>
              <a:rPr lang="en-US" sz="2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latin typeface="Cocogoose Classic Trial ExBold" panose="020B0003020200000002" pitchFamily="34" charset="0"/>
                <a:cs typeface="Arial" panose="020B0604020202020204" pitchFamily="34" charset="0"/>
              </a:rPr>
              <a:t>Mission</a:t>
            </a:r>
            <a:endParaRPr lang="en-US" sz="2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latin typeface="Cocogoose Classic Trial ExBold" panose="020B0003020200000002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14703" y="2819400"/>
            <a:ext cx="1133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ocogoose Classic Trial ExBold" panose="020B0003020200000002" pitchFamily="34" charset="0"/>
                <a:cs typeface="Arial" panose="020B0604020202020204" pitchFamily="34" charset="0"/>
              </a:rPr>
              <a:t>Our </a:t>
            </a:r>
          </a:p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ocogoose Classic Trial ExBold" panose="020B0003020200000002" pitchFamily="34" charset="0"/>
                <a:cs typeface="Arial" panose="020B0604020202020204" pitchFamily="34" charset="0"/>
              </a:rPr>
              <a:t>Vision</a:t>
            </a:r>
            <a:endParaRPr lang="en-US" sz="2800" b="1" dirty="0">
              <a:solidFill>
                <a:srgbClr val="C00000"/>
              </a:solidFill>
              <a:latin typeface="Cocogoose Classic Trial ExBold" panose="020B0003020200000002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2400" y="2350293"/>
            <a:ext cx="2819400" cy="1154907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1200" dirty="0" err="1" smtClean="0">
                <a:solidFill>
                  <a:schemeClr val="tx1"/>
                </a:solidFill>
              </a:rPr>
              <a:t>Alphatek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Engineering </a:t>
            </a:r>
            <a:r>
              <a:rPr lang="en-US" sz="1200" dirty="0" smtClean="0">
                <a:solidFill>
                  <a:schemeClr val="tx1"/>
                </a:solidFill>
              </a:rPr>
              <a:t>Limited is founded on &amp; committed to provide complete industrial business solution to ensure concomitant prosperity by providing authentic &amp; quick responsive service &amp; supply of quality products.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81725" y="2350293"/>
            <a:ext cx="2819400" cy="1154907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Innovative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Cost Effective Approach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Belief in Reliable Service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Professionalism and Ethics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Desire for Excellence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Care for Clients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71825" y="998035"/>
            <a:ext cx="2819400" cy="1117745"/>
          </a:xfrm>
          <a:prstGeom prst="roundRect">
            <a:avLst>
              <a:gd name="adj" fmla="val 7292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 be the ace champion in the industrial solution sector of Bangladesh by introducing trustworthy and international quality standard service and product according to latest technology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18" name="Picture 22" descr="C:\Users\Aslam_PC\Desktop\334-3340213_our-mission-target-icon-png-pink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634278"/>
            <a:ext cx="533400" cy="35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1" name="Picture 25" descr="C:\Users\Aslam_PC\Desktop\47-478837_handshake-values-icon-png-transparent-png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694" y="685537"/>
            <a:ext cx="608410" cy="31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C:\Users\Aslam_PC\Desktop\Visi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62" y="2265418"/>
            <a:ext cx="266126" cy="34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67934" y="1102218"/>
            <a:ext cx="1427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latin typeface="Cocogoose Classic Trial ExBold" panose="020B0003020200000002" pitchFamily="34" charset="0"/>
                <a:cs typeface="Arial" panose="020B0604020202020204" pitchFamily="34" charset="0"/>
              </a:rPr>
              <a:t>Our </a:t>
            </a:r>
          </a:p>
          <a:p>
            <a:pPr algn="ctr"/>
            <a:r>
              <a:rPr lang="en-US" sz="2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latin typeface="Cocogoose Classic Trial ExBold" panose="020B0003020200000002" pitchFamily="34" charset="0"/>
                <a:cs typeface="Arial" panose="020B0604020202020204" pitchFamily="34" charset="0"/>
              </a:rPr>
              <a:t>Values</a:t>
            </a:r>
            <a:endParaRPr lang="en-US" sz="2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latin typeface="Cocogoose Classic Trial ExBold" panose="020B0003020200000002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4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582267" y="2722036"/>
            <a:ext cx="5941363" cy="819450"/>
          </a:xfrm>
          <a:prstGeom prst="roundRect">
            <a:avLst>
              <a:gd name="adj" fmla="val 9432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years of Experience in Automation Sector of Bangladesh. Hi-Tech Business Entrepreneur (Industrial Automation &amp; Engineering Co.) Expert in </a:t>
            </a: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Feed-Mills.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" y="20141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Engr. MD. Sahi Al-Amin Chowdhuri</a:t>
            </a:r>
          </a:p>
          <a:p>
            <a:pPr algn="ctr"/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B.Sc. In. Elec. </a:t>
            </a:r>
            <a:r>
              <a:rPr lang="en-US" sz="1200" dirty="0" err="1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Engg</a:t>
            </a:r>
            <a:r>
              <a:rPr lang="en-US" sz="1200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. (IUT), MIEB</a:t>
            </a:r>
          </a:p>
          <a:p>
            <a:pPr algn="ctr"/>
            <a:r>
              <a:rPr lang="en-US" sz="14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Managing Director</a:t>
            </a:r>
            <a:endParaRPr lang="en-US" sz="14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3" name="Right Triangle 12"/>
          <p:cNvSpPr/>
          <p:nvPr/>
        </p:nvSpPr>
        <p:spPr>
          <a:xfrm>
            <a:off x="228600" y="3541486"/>
            <a:ext cx="1727200" cy="1792514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55800" y="5106768"/>
            <a:ext cx="2561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Mohammad Aslam Chowdhury</a:t>
            </a:r>
          </a:p>
          <a:p>
            <a:pPr algn="ctr"/>
            <a:r>
              <a:rPr lang="en-US" sz="12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Sales Director</a:t>
            </a:r>
            <a:endParaRPr lang="en-US" sz="12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9" name="Right Triangle 18"/>
          <p:cNvSpPr/>
          <p:nvPr/>
        </p:nvSpPr>
        <p:spPr>
          <a:xfrm rot="16200000">
            <a:off x="7155543" y="3581794"/>
            <a:ext cx="1727200" cy="1792514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91400" y="3870075"/>
            <a:ext cx="1295400" cy="127444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82047" y="5134683"/>
            <a:ext cx="247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Engr. MD. Hasibul Islam</a:t>
            </a:r>
          </a:p>
          <a:p>
            <a:pPr algn="ctr"/>
            <a:r>
              <a:rPr lang="en-US" sz="1200" b="1" dirty="0" smtClean="0"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Technical Director</a:t>
            </a:r>
            <a:endParaRPr lang="en-US" sz="1200" b="1" dirty="0"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677247" y="3809999"/>
            <a:ext cx="2561753" cy="1143001"/>
          </a:xfrm>
          <a:prstGeom prst="roundRect">
            <a:avLst>
              <a:gd name="adj" fmla="val 9432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Around </a:t>
            </a:r>
            <a:r>
              <a:rPr lang="en-US" sz="1600" dirty="0" smtClean="0">
                <a:solidFill>
                  <a:schemeClr val="tx1"/>
                </a:solidFill>
              </a:rPr>
              <a:t>15 </a:t>
            </a:r>
            <a:r>
              <a:rPr lang="en-US" sz="1600" dirty="0">
                <a:solidFill>
                  <a:schemeClr val="tx1"/>
                </a:solidFill>
              </a:rPr>
              <a:t>Years of Experience in Automation </a:t>
            </a:r>
            <a:r>
              <a:rPr lang="en-US" sz="1600" dirty="0" smtClean="0">
                <a:solidFill>
                  <a:schemeClr val="tx1"/>
                </a:solidFill>
              </a:rPr>
              <a:t>Solution for </a:t>
            </a:r>
            <a:r>
              <a:rPr lang="en-US" sz="1600" dirty="0">
                <a:solidFill>
                  <a:schemeClr val="tx1"/>
                </a:solidFill>
              </a:rPr>
              <a:t>Different </a:t>
            </a:r>
            <a:r>
              <a:rPr lang="en-US" sz="1600" dirty="0" smtClean="0">
                <a:solidFill>
                  <a:schemeClr val="tx1"/>
                </a:solidFill>
              </a:rPr>
              <a:t>Industries.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905000" y="3810000"/>
            <a:ext cx="2561753" cy="1142999"/>
          </a:xfrm>
          <a:prstGeom prst="roundRect">
            <a:avLst>
              <a:gd name="adj" fmla="val 9432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Around 10 Years of Experience in Automation Products Sales for Different Industries.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10000" y="533400"/>
            <a:ext cx="1172047" cy="1066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31275" y="914400"/>
            <a:ext cx="1172047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523630" y="3977284"/>
            <a:ext cx="1030937" cy="1060025"/>
          </a:xfrm>
          <a:prstGeom prst="ellipse">
            <a:avLst/>
          </a:prstGeom>
          <a:solidFill>
            <a:schemeClr val="bg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099" y="3870075"/>
            <a:ext cx="1295400" cy="127444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51330" y="3948037"/>
            <a:ext cx="1030937" cy="1060025"/>
          </a:xfrm>
          <a:prstGeom prst="ellipse">
            <a:avLst/>
          </a:prstGeom>
          <a:solidFill>
            <a:schemeClr val="bg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283675" y="1066800"/>
            <a:ext cx="901055" cy="81545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62401" y="685800"/>
            <a:ext cx="228600" cy="2286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959270" y="663054"/>
            <a:ext cx="1225460" cy="1219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7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164</Words>
  <Application>Microsoft Office PowerPoint</Application>
  <PresentationFormat>On-screen Show (4:3)</PresentationFormat>
  <Paragraphs>26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Aslam Chowdhury</dc:creator>
  <cp:lastModifiedBy>ismail - [2010]</cp:lastModifiedBy>
  <cp:revision>104</cp:revision>
  <dcterms:created xsi:type="dcterms:W3CDTF">2006-08-16T00:00:00Z</dcterms:created>
  <dcterms:modified xsi:type="dcterms:W3CDTF">2021-02-14T10:04:28Z</dcterms:modified>
</cp:coreProperties>
</file>