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5635" y="661915"/>
          <a:ext cx="5885180" cy="266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056"/>
                <a:gridCol w="1611949"/>
                <a:gridCol w="939825"/>
                <a:gridCol w="685835"/>
              </a:tblGrid>
              <a:tr h="2258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531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tabLst>
                          <a:tab pos="134556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531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25806"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60" y="712715"/>
            <a:ext cx="59118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lectric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lectric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MS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lectric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9241" y="891023"/>
          <a:ext cx="5509260" cy="243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361"/>
                <a:gridCol w="680754"/>
                <a:gridCol w="699779"/>
                <a:gridCol w="648905"/>
                <a:gridCol w="741226"/>
                <a:gridCol w="615967"/>
                <a:gridCol w="778930"/>
              </a:tblGrid>
              <a:tr h="181229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531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Cupb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Cupb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Cupb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Cupb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258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60" y="712715"/>
            <a:ext cx="1198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Gas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MPRN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751" y="712715"/>
            <a:ext cx="847090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1100" dirty="0">
                <a:latin typeface="Calibri"/>
                <a:cs typeface="Calibri"/>
              </a:rPr>
              <a:t>Gas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cati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Stai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Stai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Stai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 marR="14732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Stai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Stai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60" y="897119"/>
            <a:ext cx="499109" cy="237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GasM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1" y="897119"/>
            <a:ext cx="530860" cy="237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10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11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12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Benutzerdefiniert</PresentationFormat>
  <Paragraphs>158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2023-03-07T05:42:49Z</dcterms:created>
  <dcterms:modified xsi:type="dcterms:W3CDTF">2023-03-07T04:43:05Z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LastSaved">
    <vt:filetime>2023-03-07T00:00:00Z</vt:filetime>
  </property>
</Properties>
</file>