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939FFE-8F6E-4375-B7F1-C584FCA965BC}" v="36" dt="2025-05-21T09:37:50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A22A59-13E1-4C38-9D49-48C6CA0DD743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3F8BDF6-490C-449F-B61E-C539ED7AAA55}">
      <dgm:prSet/>
      <dgm:spPr/>
      <dgm:t>
        <a:bodyPr/>
        <a:lstStyle/>
        <a:p>
          <a:r>
            <a:rPr lang="en-US"/>
            <a:t>Dataset: 1,000 retail transactions from Kaggle (2023)</a:t>
          </a:r>
        </a:p>
      </dgm:t>
    </dgm:pt>
    <dgm:pt modelId="{07F6DCB4-E873-4E1D-93D1-8FF1DAA0A8AA}" type="parTrans" cxnId="{53CE98E9-B300-456D-86E3-3B09A32D5F0D}">
      <dgm:prSet/>
      <dgm:spPr/>
      <dgm:t>
        <a:bodyPr/>
        <a:lstStyle/>
        <a:p>
          <a:endParaRPr lang="en-US"/>
        </a:p>
      </dgm:t>
    </dgm:pt>
    <dgm:pt modelId="{AABD5D28-CCA9-4394-BEC5-ECDA71D373B7}" type="sibTrans" cxnId="{53CE98E9-B300-456D-86E3-3B09A32D5F0D}">
      <dgm:prSet/>
      <dgm:spPr/>
      <dgm:t>
        <a:bodyPr/>
        <a:lstStyle/>
        <a:p>
          <a:endParaRPr lang="en-US"/>
        </a:p>
      </dgm:t>
    </dgm:pt>
    <dgm:pt modelId="{4A12E5BD-19CF-4A48-AD28-8B2045523A7D}">
      <dgm:prSet/>
      <dgm:spPr/>
      <dgm:t>
        <a:bodyPr/>
        <a:lstStyle/>
        <a:p>
          <a:r>
            <a:rPr lang="en-US" dirty="0"/>
            <a:t>Attributes: Date, Gender, Age, Category, Quantity, Price, Total Amount</a:t>
          </a:r>
        </a:p>
      </dgm:t>
    </dgm:pt>
    <dgm:pt modelId="{CCF94429-FAC3-4500-8C7F-AF1B6B6D1E82}" type="parTrans" cxnId="{C2C19F87-0EB9-4D65-B9C3-D007D25467EE}">
      <dgm:prSet/>
      <dgm:spPr/>
      <dgm:t>
        <a:bodyPr/>
        <a:lstStyle/>
        <a:p>
          <a:endParaRPr lang="en-US"/>
        </a:p>
      </dgm:t>
    </dgm:pt>
    <dgm:pt modelId="{DEA56D06-972D-4CDF-B141-20ACEA8D211E}" type="sibTrans" cxnId="{C2C19F87-0EB9-4D65-B9C3-D007D25467EE}">
      <dgm:prSet/>
      <dgm:spPr/>
      <dgm:t>
        <a:bodyPr/>
        <a:lstStyle/>
        <a:p>
          <a:endParaRPr lang="en-US"/>
        </a:p>
      </dgm:t>
    </dgm:pt>
    <dgm:pt modelId="{15A1ACE3-DE31-4D7F-8F2F-E74C3BFB88F7}">
      <dgm:prSet/>
      <dgm:spPr/>
      <dgm:t>
        <a:bodyPr/>
        <a:lstStyle/>
        <a:p>
          <a:r>
            <a:rPr lang="en-US"/>
            <a:t>Preprocessing:</a:t>
          </a:r>
        </a:p>
      </dgm:t>
    </dgm:pt>
    <dgm:pt modelId="{C6E01439-2281-404E-88BE-A7245FC24EA7}" type="parTrans" cxnId="{428B84BF-6F20-4AAF-B1EF-4880B0455499}">
      <dgm:prSet/>
      <dgm:spPr/>
      <dgm:t>
        <a:bodyPr/>
        <a:lstStyle/>
        <a:p>
          <a:endParaRPr lang="en-US"/>
        </a:p>
      </dgm:t>
    </dgm:pt>
    <dgm:pt modelId="{E7E9C5B8-F0BC-4A02-AAA1-E41E00B361D1}" type="sibTrans" cxnId="{428B84BF-6F20-4AAF-B1EF-4880B0455499}">
      <dgm:prSet/>
      <dgm:spPr/>
      <dgm:t>
        <a:bodyPr/>
        <a:lstStyle/>
        <a:p>
          <a:endParaRPr lang="en-US"/>
        </a:p>
      </dgm:t>
    </dgm:pt>
    <dgm:pt modelId="{80FA466A-58F6-4CF2-ADD8-6D86C2FCA3E8}">
      <dgm:prSet/>
      <dgm:spPr/>
      <dgm:t>
        <a:bodyPr/>
        <a:lstStyle/>
        <a:p>
          <a:r>
            <a:rPr lang="en-US" dirty="0"/>
            <a:t>Date parsing, Month/Year extraction, Category/Gender encoding</a:t>
          </a:r>
        </a:p>
      </dgm:t>
    </dgm:pt>
    <dgm:pt modelId="{0388BF4A-4D1B-4293-B62C-2A5D8CDC23B0}" type="parTrans" cxnId="{26C5E41E-ED45-4F89-B710-B5BC87D07133}">
      <dgm:prSet/>
      <dgm:spPr/>
      <dgm:t>
        <a:bodyPr/>
        <a:lstStyle/>
        <a:p>
          <a:endParaRPr lang="en-US"/>
        </a:p>
      </dgm:t>
    </dgm:pt>
    <dgm:pt modelId="{297FBEC4-17C1-4234-B8C8-094AC18B4E59}" type="sibTrans" cxnId="{26C5E41E-ED45-4F89-B710-B5BC87D07133}">
      <dgm:prSet/>
      <dgm:spPr/>
      <dgm:t>
        <a:bodyPr/>
        <a:lstStyle/>
        <a:p>
          <a:endParaRPr lang="en-US"/>
        </a:p>
      </dgm:t>
    </dgm:pt>
    <dgm:pt modelId="{52914810-EC2D-4CFF-9780-47542C8C912D}">
      <dgm:prSet/>
      <dgm:spPr/>
      <dgm:t>
        <a:bodyPr/>
        <a:lstStyle/>
        <a:p>
          <a:r>
            <a:rPr lang="en-US"/>
            <a:t>Tools: Python, pandas, matplotlib, scikit-learn</a:t>
          </a:r>
        </a:p>
      </dgm:t>
    </dgm:pt>
    <dgm:pt modelId="{588C7956-D80A-44BF-8E11-2739C2B765A4}" type="parTrans" cxnId="{F7FF6F9F-1C1E-4489-8F51-790BEFBAFE98}">
      <dgm:prSet/>
      <dgm:spPr/>
      <dgm:t>
        <a:bodyPr/>
        <a:lstStyle/>
        <a:p>
          <a:endParaRPr lang="en-US"/>
        </a:p>
      </dgm:t>
    </dgm:pt>
    <dgm:pt modelId="{8C5C2877-135C-47C0-8380-1DFA14E6A491}" type="sibTrans" cxnId="{F7FF6F9F-1C1E-4489-8F51-790BEFBAFE98}">
      <dgm:prSet/>
      <dgm:spPr/>
      <dgm:t>
        <a:bodyPr/>
        <a:lstStyle/>
        <a:p>
          <a:endParaRPr lang="en-US"/>
        </a:p>
      </dgm:t>
    </dgm:pt>
    <dgm:pt modelId="{1FC09CB9-C654-4138-8B05-B416C90F97FE}" type="pres">
      <dgm:prSet presAssocID="{33A22A59-13E1-4C38-9D49-48C6CA0DD743}" presName="vert0" presStyleCnt="0">
        <dgm:presLayoutVars>
          <dgm:dir/>
          <dgm:animOne val="branch"/>
          <dgm:animLvl val="lvl"/>
        </dgm:presLayoutVars>
      </dgm:prSet>
      <dgm:spPr/>
    </dgm:pt>
    <dgm:pt modelId="{1575116F-F5DB-4605-BDF5-5F5EF6B7580C}" type="pres">
      <dgm:prSet presAssocID="{A3F8BDF6-490C-449F-B61E-C539ED7AAA55}" presName="thickLine" presStyleLbl="alignNode1" presStyleIdx="0" presStyleCnt="5"/>
      <dgm:spPr/>
    </dgm:pt>
    <dgm:pt modelId="{A6900668-138C-4DC7-835C-B3AECF06053F}" type="pres">
      <dgm:prSet presAssocID="{A3F8BDF6-490C-449F-B61E-C539ED7AAA55}" presName="horz1" presStyleCnt="0"/>
      <dgm:spPr/>
    </dgm:pt>
    <dgm:pt modelId="{791516C8-F878-4B9E-ADBA-B1D4CDB50584}" type="pres">
      <dgm:prSet presAssocID="{A3F8BDF6-490C-449F-B61E-C539ED7AAA55}" presName="tx1" presStyleLbl="revTx" presStyleIdx="0" presStyleCnt="5"/>
      <dgm:spPr/>
    </dgm:pt>
    <dgm:pt modelId="{FBF184C8-01D4-48EC-AAF0-C88CD3AE3561}" type="pres">
      <dgm:prSet presAssocID="{A3F8BDF6-490C-449F-B61E-C539ED7AAA55}" presName="vert1" presStyleCnt="0"/>
      <dgm:spPr/>
    </dgm:pt>
    <dgm:pt modelId="{A3FB5E05-75B8-4181-8B99-D977E2EF8B48}" type="pres">
      <dgm:prSet presAssocID="{4A12E5BD-19CF-4A48-AD28-8B2045523A7D}" presName="thickLine" presStyleLbl="alignNode1" presStyleIdx="1" presStyleCnt="5"/>
      <dgm:spPr/>
    </dgm:pt>
    <dgm:pt modelId="{1BDA5F3D-6943-44EB-907F-54F27E44720E}" type="pres">
      <dgm:prSet presAssocID="{4A12E5BD-19CF-4A48-AD28-8B2045523A7D}" presName="horz1" presStyleCnt="0"/>
      <dgm:spPr/>
    </dgm:pt>
    <dgm:pt modelId="{A07DB88C-153F-44F3-8FB4-441BC9645016}" type="pres">
      <dgm:prSet presAssocID="{4A12E5BD-19CF-4A48-AD28-8B2045523A7D}" presName="tx1" presStyleLbl="revTx" presStyleIdx="1" presStyleCnt="5"/>
      <dgm:spPr/>
    </dgm:pt>
    <dgm:pt modelId="{BCCAC02A-F47D-4C52-8786-A911D24232A1}" type="pres">
      <dgm:prSet presAssocID="{4A12E5BD-19CF-4A48-AD28-8B2045523A7D}" presName="vert1" presStyleCnt="0"/>
      <dgm:spPr/>
    </dgm:pt>
    <dgm:pt modelId="{4F380DF9-E08E-45C4-B763-2149AC7322F1}" type="pres">
      <dgm:prSet presAssocID="{15A1ACE3-DE31-4D7F-8F2F-E74C3BFB88F7}" presName="thickLine" presStyleLbl="alignNode1" presStyleIdx="2" presStyleCnt="5"/>
      <dgm:spPr/>
    </dgm:pt>
    <dgm:pt modelId="{05CC19AA-911C-46F7-A180-84E51F0A08F2}" type="pres">
      <dgm:prSet presAssocID="{15A1ACE3-DE31-4D7F-8F2F-E74C3BFB88F7}" presName="horz1" presStyleCnt="0"/>
      <dgm:spPr/>
    </dgm:pt>
    <dgm:pt modelId="{543E1C48-448D-4CD4-B007-F91CAA1B6A11}" type="pres">
      <dgm:prSet presAssocID="{15A1ACE3-DE31-4D7F-8F2F-E74C3BFB88F7}" presName="tx1" presStyleLbl="revTx" presStyleIdx="2" presStyleCnt="5"/>
      <dgm:spPr/>
    </dgm:pt>
    <dgm:pt modelId="{220C1A43-F2EC-40CE-8096-1B0E25B4598B}" type="pres">
      <dgm:prSet presAssocID="{15A1ACE3-DE31-4D7F-8F2F-E74C3BFB88F7}" presName="vert1" presStyleCnt="0"/>
      <dgm:spPr/>
    </dgm:pt>
    <dgm:pt modelId="{500307D9-34D4-4277-B58B-69BE65EFB797}" type="pres">
      <dgm:prSet presAssocID="{80FA466A-58F6-4CF2-ADD8-6D86C2FCA3E8}" presName="thickLine" presStyleLbl="alignNode1" presStyleIdx="3" presStyleCnt="5"/>
      <dgm:spPr/>
    </dgm:pt>
    <dgm:pt modelId="{7FA92B49-3747-4D1D-9280-F47EB7930C20}" type="pres">
      <dgm:prSet presAssocID="{80FA466A-58F6-4CF2-ADD8-6D86C2FCA3E8}" presName="horz1" presStyleCnt="0"/>
      <dgm:spPr/>
    </dgm:pt>
    <dgm:pt modelId="{B131BC28-02D9-404C-9901-6A64D5AA9266}" type="pres">
      <dgm:prSet presAssocID="{80FA466A-58F6-4CF2-ADD8-6D86C2FCA3E8}" presName="tx1" presStyleLbl="revTx" presStyleIdx="3" presStyleCnt="5"/>
      <dgm:spPr/>
    </dgm:pt>
    <dgm:pt modelId="{FF63F369-43F5-4AEB-8271-98538C8C7A60}" type="pres">
      <dgm:prSet presAssocID="{80FA466A-58F6-4CF2-ADD8-6D86C2FCA3E8}" presName="vert1" presStyleCnt="0"/>
      <dgm:spPr/>
    </dgm:pt>
    <dgm:pt modelId="{51DC5F3D-A897-4B7D-ABFE-2CF7484D3773}" type="pres">
      <dgm:prSet presAssocID="{52914810-EC2D-4CFF-9780-47542C8C912D}" presName="thickLine" presStyleLbl="alignNode1" presStyleIdx="4" presStyleCnt="5"/>
      <dgm:spPr/>
    </dgm:pt>
    <dgm:pt modelId="{C762CDBD-20F8-42BE-AF88-D069AF4961AC}" type="pres">
      <dgm:prSet presAssocID="{52914810-EC2D-4CFF-9780-47542C8C912D}" presName="horz1" presStyleCnt="0"/>
      <dgm:spPr/>
    </dgm:pt>
    <dgm:pt modelId="{41F7C61E-8FC0-4E46-99B5-A99A1FB311DC}" type="pres">
      <dgm:prSet presAssocID="{52914810-EC2D-4CFF-9780-47542C8C912D}" presName="tx1" presStyleLbl="revTx" presStyleIdx="4" presStyleCnt="5"/>
      <dgm:spPr/>
    </dgm:pt>
    <dgm:pt modelId="{F5B152BA-6ED8-42A1-A42E-01F4620DC28C}" type="pres">
      <dgm:prSet presAssocID="{52914810-EC2D-4CFF-9780-47542C8C912D}" presName="vert1" presStyleCnt="0"/>
      <dgm:spPr/>
    </dgm:pt>
  </dgm:ptLst>
  <dgm:cxnLst>
    <dgm:cxn modelId="{26C5E41E-ED45-4F89-B710-B5BC87D07133}" srcId="{33A22A59-13E1-4C38-9D49-48C6CA0DD743}" destId="{80FA466A-58F6-4CF2-ADD8-6D86C2FCA3E8}" srcOrd="3" destOrd="0" parTransId="{0388BF4A-4D1B-4293-B62C-2A5D8CDC23B0}" sibTransId="{297FBEC4-17C1-4234-B8C8-094AC18B4E59}"/>
    <dgm:cxn modelId="{C2C19F87-0EB9-4D65-B9C3-D007D25467EE}" srcId="{33A22A59-13E1-4C38-9D49-48C6CA0DD743}" destId="{4A12E5BD-19CF-4A48-AD28-8B2045523A7D}" srcOrd="1" destOrd="0" parTransId="{CCF94429-FAC3-4500-8C7F-AF1B6B6D1E82}" sibTransId="{DEA56D06-972D-4CDF-B141-20ACEA8D211E}"/>
    <dgm:cxn modelId="{FA414497-87DA-4CC3-8F9C-3A1588BC4C67}" type="presOf" srcId="{4A12E5BD-19CF-4A48-AD28-8B2045523A7D}" destId="{A07DB88C-153F-44F3-8FB4-441BC9645016}" srcOrd="0" destOrd="0" presId="urn:microsoft.com/office/officeart/2008/layout/LinedList"/>
    <dgm:cxn modelId="{F7FF6F9F-1C1E-4489-8F51-790BEFBAFE98}" srcId="{33A22A59-13E1-4C38-9D49-48C6CA0DD743}" destId="{52914810-EC2D-4CFF-9780-47542C8C912D}" srcOrd="4" destOrd="0" parTransId="{588C7956-D80A-44BF-8E11-2739C2B765A4}" sibTransId="{8C5C2877-135C-47C0-8380-1DFA14E6A491}"/>
    <dgm:cxn modelId="{0D79A8A5-23EB-4032-9226-FC3ABF94A336}" type="presOf" srcId="{33A22A59-13E1-4C38-9D49-48C6CA0DD743}" destId="{1FC09CB9-C654-4138-8B05-B416C90F97FE}" srcOrd="0" destOrd="0" presId="urn:microsoft.com/office/officeart/2008/layout/LinedList"/>
    <dgm:cxn modelId="{428B84BF-6F20-4AAF-B1EF-4880B0455499}" srcId="{33A22A59-13E1-4C38-9D49-48C6CA0DD743}" destId="{15A1ACE3-DE31-4D7F-8F2F-E74C3BFB88F7}" srcOrd="2" destOrd="0" parTransId="{C6E01439-2281-404E-88BE-A7245FC24EA7}" sibTransId="{E7E9C5B8-F0BC-4A02-AAA1-E41E00B361D1}"/>
    <dgm:cxn modelId="{E2E237C8-C301-4D4D-8F5E-E2A87A5CD954}" type="presOf" srcId="{15A1ACE3-DE31-4D7F-8F2F-E74C3BFB88F7}" destId="{543E1C48-448D-4CD4-B007-F91CAA1B6A11}" srcOrd="0" destOrd="0" presId="urn:microsoft.com/office/officeart/2008/layout/LinedList"/>
    <dgm:cxn modelId="{A9275BDA-6225-45A4-8755-32D4619C216E}" type="presOf" srcId="{52914810-EC2D-4CFF-9780-47542C8C912D}" destId="{41F7C61E-8FC0-4E46-99B5-A99A1FB311DC}" srcOrd="0" destOrd="0" presId="urn:microsoft.com/office/officeart/2008/layout/LinedList"/>
    <dgm:cxn modelId="{53CE98E9-B300-456D-86E3-3B09A32D5F0D}" srcId="{33A22A59-13E1-4C38-9D49-48C6CA0DD743}" destId="{A3F8BDF6-490C-449F-B61E-C539ED7AAA55}" srcOrd="0" destOrd="0" parTransId="{07F6DCB4-E873-4E1D-93D1-8FF1DAA0A8AA}" sibTransId="{AABD5D28-CCA9-4394-BEC5-ECDA71D373B7}"/>
    <dgm:cxn modelId="{2D741AF0-626C-4CD4-A329-67B928AC749E}" type="presOf" srcId="{A3F8BDF6-490C-449F-B61E-C539ED7AAA55}" destId="{791516C8-F878-4B9E-ADBA-B1D4CDB50584}" srcOrd="0" destOrd="0" presId="urn:microsoft.com/office/officeart/2008/layout/LinedList"/>
    <dgm:cxn modelId="{E56C86F2-9380-4ACD-9809-44DC70710766}" type="presOf" srcId="{80FA466A-58F6-4CF2-ADD8-6D86C2FCA3E8}" destId="{B131BC28-02D9-404C-9901-6A64D5AA9266}" srcOrd="0" destOrd="0" presId="urn:microsoft.com/office/officeart/2008/layout/LinedList"/>
    <dgm:cxn modelId="{F7C58A1C-F8DE-4C4B-AAB4-356E84FBB144}" type="presParOf" srcId="{1FC09CB9-C654-4138-8B05-B416C90F97FE}" destId="{1575116F-F5DB-4605-BDF5-5F5EF6B7580C}" srcOrd="0" destOrd="0" presId="urn:microsoft.com/office/officeart/2008/layout/LinedList"/>
    <dgm:cxn modelId="{71C0432B-3BBC-4EBF-A5B3-7F6A26C4F648}" type="presParOf" srcId="{1FC09CB9-C654-4138-8B05-B416C90F97FE}" destId="{A6900668-138C-4DC7-835C-B3AECF06053F}" srcOrd="1" destOrd="0" presId="urn:microsoft.com/office/officeart/2008/layout/LinedList"/>
    <dgm:cxn modelId="{F1D2DC3A-2519-4A2A-B3CA-80431A891826}" type="presParOf" srcId="{A6900668-138C-4DC7-835C-B3AECF06053F}" destId="{791516C8-F878-4B9E-ADBA-B1D4CDB50584}" srcOrd="0" destOrd="0" presId="urn:microsoft.com/office/officeart/2008/layout/LinedList"/>
    <dgm:cxn modelId="{8281665D-5E5A-41E7-8D67-F185A0C494C1}" type="presParOf" srcId="{A6900668-138C-4DC7-835C-B3AECF06053F}" destId="{FBF184C8-01D4-48EC-AAF0-C88CD3AE3561}" srcOrd="1" destOrd="0" presId="urn:microsoft.com/office/officeart/2008/layout/LinedList"/>
    <dgm:cxn modelId="{0B36AA29-20C1-42CE-9B60-A6B662331BFD}" type="presParOf" srcId="{1FC09CB9-C654-4138-8B05-B416C90F97FE}" destId="{A3FB5E05-75B8-4181-8B99-D977E2EF8B48}" srcOrd="2" destOrd="0" presId="urn:microsoft.com/office/officeart/2008/layout/LinedList"/>
    <dgm:cxn modelId="{92D557C5-0E19-4AB9-A9F1-58ADE11992B7}" type="presParOf" srcId="{1FC09CB9-C654-4138-8B05-B416C90F97FE}" destId="{1BDA5F3D-6943-44EB-907F-54F27E44720E}" srcOrd="3" destOrd="0" presId="urn:microsoft.com/office/officeart/2008/layout/LinedList"/>
    <dgm:cxn modelId="{DD657F7D-B52B-49F4-B9CD-14737ADFE7A1}" type="presParOf" srcId="{1BDA5F3D-6943-44EB-907F-54F27E44720E}" destId="{A07DB88C-153F-44F3-8FB4-441BC9645016}" srcOrd="0" destOrd="0" presId="urn:microsoft.com/office/officeart/2008/layout/LinedList"/>
    <dgm:cxn modelId="{80FD3CE8-DC31-4911-80F5-EB70D2F9067A}" type="presParOf" srcId="{1BDA5F3D-6943-44EB-907F-54F27E44720E}" destId="{BCCAC02A-F47D-4C52-8786-A911D24232A1}" srcOrd="1" destOrd="0" presId="urn:microsoft.com/office/officeart/2008/layout/LinedList"/>
    <dgm:cxn modelId="{E37D911B-A43D-4E00-AE5E-08C53A1419CB}" type="presParOf" srcId="{1FC09CB9-C654-4138-8B05-B416C90F97FE}" destId="{4F380DF9-E08E-45C4-B763-2149AC7322F1}" srcOrd="4" destOrd="0" presId="urn:microsoft.com/office/officeart/2008/layout/LinedList"/>
    <dgm:cxn modelId="{DBFA28D6-E043-4E0E-8E33-61E8699577B5}" type="presParOf" srcId="{1FC09CB9-C654-4138-8B05-B416C90F97FE}" destId="{05CC19AA-911C-46F7-A180-84E51F0A08F2}" srcOrd="5" destOrd="0" presId="urn:microsoft.com/office/officeart/2008/layout/LinedList"/>
    <dgm:cxn modelId="{A82DD77F-7176-452A-9040-0414E0BA3A2E}" type="presParOf" srcId="{05CC19AA-911C-46F7-A180-84E51F0A08F2}" destId="{543E1C48-448D-4CD4-B007-F91CAA1B6A11}" srcOrd="0" destOrd="0" presId="urn:microsoft.com/office/officeart/2008/layout/LinedList"/>
    <dgm:cxn modelId="{A9093238-D5DF-4C38-89E2-B610F19B8E7D}" type="presParOf" srcId="{05CC19AA-911C-46F7-A180-84E51F0A08F2}" destId="{220C1A43-F2EC-40CE-8096-1B0E25B4598B}" srcOrd="1" destOrd="0" presId="urn:microsoft.com/office/officeart/2008/layout/LinedList"/>
    <dgm:cxn modelId="{2780EDBB-9799-4C61-8707-EE83BBAD0B33}" type="presParOf" srcId="{1FC09CB9-C654-4138-8B05-B416C90F97FE}" destId="{500307D9-34D4-4277-B58B-69BE65EFB797}" srcOrd="6" destOrd="0" presId="urn:microsoft.com/office/officeart/2008/layout/LinedList"/>
    <dgm:cxn modelId="{5951D606-39C8-4F7F-97C8-E0B869ED4555}" type="presParOf" srcId="{1FC09CB9-C654-4138-8B05-B416C90F97FE}" destId="{7FA92B49-3747-4D1D-9280-F47EB7930C20}" srcOrd="7" destOrd="0" presId="urn:microsoft.com/office/officeart/2008/layout/LinedList"/>
    <dgm:cxn modelId="{D4D1FD07-DC41-446F-81E5-349FA41FB971}" type="presParOf" srcId="{7FA92B49-3747-4D1D-9280-F47EB7930C20}" destId="{B131BC28-02D9-404C-9901-6A64D5AA9266}" srcOrd="0" destOrd="0" presId="urn:microsoft.com/office/officeart/2008/layout/LinedList"/>
    <dgm:cxn modelId="{8B371CA4-5273-4013-A9B8-B32402846BC2}" type="presParOf" srcId="{7FA92B49-3747-4D1D-9280-F47EB7930C20}" destId="{FF63F369-43F5-4AEB-8271-98538C8C7A60}" srcOrd="1" destOrd="0" presId="urn:microsoft.com/office/officeart/2008/layout/LinedList"/>
    <dgm:cxn modelId="{B396DD45-AF4A-42B8-8C97-E0849D25F154}" type="presParOf" srcId="{1FC09CB9-C654-4138-8B05-B416C90F97FE}" destId="{51DC5F3D-A897-4B7D-ABFE-2CF7484D3773}" srcOrd="8" destOrd="0" presId="urn:microsoft.com/office/officeart/2008/layout/LinedList"/>
    <dgm:cxn modelId="{CB8EB463-C171-4F5C-AC29-C9C2FD978BA5}" type="presParOf" srcId="{1FC09CB9-C654-4138-8B05-B416C90F97FE}" destId="{C762CDBD-20F8-42BE-AF88-D069AF4961AC}" srcOrd="9" destOrd="0" presId="urn:microsoft.com/office/officeart/2008/layout/LinedList"/>
    <dgm:cxn modelId="{8ED5E017-E6A6-4238-BF8F-70F568452AEE}" type="presParOf" srcId="{C762CDBD-20F8-42BE-AF88-D069AF4961AC}" destId="{41F7C61E-8FC0-4E46-99B5-A99A1FB311DC}" srcOrd="0" destOrd="0" presId="urn:microsoft.com/office/officeart/2008/layout/LinedList"/>
    <dgm:cxn modelId="{AB3F5773-D666-48F3-814D-2102E86660E2}" type="presParOf" srcId="{C762CDBD-20F8-42BE-AF88-D069AF4961AC}" destId="{F5B152BA-6ED8-42A1-A42E-01F4620DC2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79BEC7-030C-4EF7-9803-2BE436A2D328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FE5A3AB-0303-43F1-A121-5749E26A7C5B}">
      <dgm:prSet/>
      <dgm:spPr/>
      <dgm:t>
        <a:bodyPr/>
        <a:lstStyle/>
        <a:p>
          <a:r>
            <a:rPr lang="en-US" dirty="0"/>
            <a:t>Clothing &amp; Electronics are top categories</a:t>
          </a:r>
        </a:p>
      </dgm:t>
    </dgm:pt>
    <dgm:pt modelId="{CD6135D7-7536-42A3-B4E7-8913D5753630}" type="parTrans" cxnId="{04AF33A5-F6FD-4EF9-8491-C6AA4A1BAED7}">
      <dgm:prSet/>
      <dgm:spPr/>
      <dgm:t>
        <a:bodyPr/>
        <a:lstStyle/>
        <a:p>
          <a:endParaRPr lang="en-US"/>
        </a:p>
      </dgm:t>
    </dgm:pt>
    <dgm:pt modelId="{618A122F-FF52-455D-9BFC-3558E51AEF47}" type="sibTrans" cxnId="{04AF33A5-F6FD-4EF9-8491-C6AA4A1BAED7}">
      <dgm:prSet/>
      <dgm:spPr/>
      <dgm:t>
        <a:bodyPr/>
        <a:lstStyle/>
        <a:p>
          <a:endParaRPr lang="en-US"/>
        </a:p>
      </dgm:t>
    </dgm:pt>
    <dgm:pt modelId="{34F20F25-6687-4B0F-B6C1-77F2B782D069}">
      <dgm:prSet/>
      <dgm:spPr/>
      <dgm:t>
        <a:bodyPr/>
        <a:lstStyle/>
        <a:p>
          <a:r>
            <a:rPr lang="en-US" dirty="0"/>
            <a:t>Middle-aged customers (30–50) spend the most</a:t>
          </a:r>
        </a:p>
      </dgm:t>
    </dgm:pt>
    <dgm:pt modelId="{D5B86139-D863-4763-84F0-BD8F2A9AF388}" type="parTrans" cxnId="{7C712212-2C3E-4997-862F-E663D5EA5CCE}">
      <dgm:prSet/>
      <dgm:spPr/>
      <dgm:t>
        <a:bodyPr/>
        <a:lstStyle/>
        <a:p>
          <a:endParaRPr lang="en-US"/>
        </a:p>
      </dgm:t>
    </dgm:pt>
    <dgm:pt modelId="{78507527-354D-4D7F-B56B-14DE5ADD0652}" type="sibTrans" cxnId="{7C712212-2C3E-4997-862F-E663D5EA5CCE}">
      <dgm:prSet/>
      <dgm:spPr/>
      <dgm:t>
        <a:bodyPr/>
        <a:lstStyle/>
        <a:p>
          <a:endParaRPr lang="en-US"/>
        </a:p>
      </dgm:t>
    </dgm:pt>
    <dgm:pt modelId="{7E059119-00B8-4909-A3DD-C3079A5067E7}">
      <dgm:prSet/>
      <dgm:spPr/>
      <dgm:t>
        <a:bodyPr/>
        <a:lstStyle/>
        <a:p>
          <a:r>
            <a:rPr lang="en-US" dirty="0"/>
            <a:t> May &amp; December peak in sales</a:t>
          </a:r>
        </a:p>
      </dgm:t>
    </dgm:pt>
    <dgm:pt modelId="{99027D9A-F185-49D5-80F9-F68EF4E05021}" type="parTrans" cxnId="{F52D471A-189C-416C-8B8F-E5DB44B19D2C}">
      <dgm:prSet/>
      <dgm:spPr/>
      <dgm:t>
        <a:bodyPr/>
        <a:lstStyle/>
        <a:p>
          <a:endParaRPr lang="en-US"/>
        </a:p>
      </dgm:t>
    </dgm:pt>
    <dgm:pt modelId="{FC9671B5-5AA0-4745-A8BA-16A786C68E3E}" type="sibTrans" cxnId="{F52D471A-189C-416C-8B8F-E5DB44B19D2C}">
      <dgm:prSet/>
      <dgm:spPr/>
      <dgm:t>
        <a:bodyPr/>
        <a:lstStyle/>
        <a:p>
          <a:endParaRPr lang="en-US"/>
        </a:p>
      </dgm:t>
    </dgm:pt>
    <dgm:pt modelId="{ED3F35B0-796F-48BF-90A7-CEF7F32886B2}">
      <dgm:prSet/>
      <dgm:spPr/>
      <dgm:t>
        <a:bodyPr/>
        <a:lstStyle/>
        <a:p>
          <a:r>
            <a:rPr lang="en-US" dirty="0"/>
            <a:t>Females outspend males, especially in Beauty</a:t>
          </a:r>
        </a:p>
      </dgm:t>
    </dgm:pt>
    <dgm:pt modelId="{85589394-CCAE-451D-87D3-F64FFD2CB53B}" type="parTrans" cxnId="{FC251B29-91DC-4727-B5E1-D645A3906E07}">
      <dgm:prSet/>
      <dgm:spPr/>
      <dgm:t>
        <a:bodyPr/>
        <a:lstStyle/>
        <a:p>
          <a:endParaRPr lang="en-US"/>
        </a:p>
      </dgm:t>
    </dgm:pt>
    <dgm:pt modelId="{5EB69DF1-3555-4FF6-BCDE-75AE42780533}" type="sibTrans" cxnId="{FC251B29-91DC-4727-B5E1-D645A3906E07}">
      <dgm:prSet/>
      <dgm:spPr/>
      <dgm:t>
        <a:bodyPr/>
        <a:lstStyle/>
        <a:p>
          <a:endParaRPr lang="en-US"/>
        </a:p>
      </dgm:t>
    </dgm:pt>
    <dgm:pt modelId="{786FC281-CC74-471B-B8DA-86880AB3FC04}">
      <dgm:prSet/>
      <dgm:spPr/>
      <dgm:t>
        <a:bodyPr/>
        <a:lstStyle/>
        <a:p>
          <a:r>
            <a:rPr lang="en-US" dirty="0"/>
            <a:t>Insights help with targeting promotions by age &amp; season</a:t>
          </a:r>
        </a:p>
      </dgm:t>
    </dgm:pt>
    <dgm:pt modelId="{9DD08477-27E2-42F9-A593-DE8D0D71D8D0}" type="parTrans" cxnId="{8D207988-1E3E-4E6B-AD93-61B3BFF0E21C}">
      <dgm:prSet/>
      <dgm:spPr/>
      <dgm:t>
        <a:bodyPr/>
        <a:lstStyle/>
        <a:p>
          <a:endParaRPr lang="en-US"/>
        </a:p>
      </dgm:t>
    </dgm:pt>
    <dgm:pt modelId="{7F8E137C-CF22-4C09-B66B-F91BBD148B84}" type="sibTrans" cxnId="{8D207988-1E3E-4E6B-AD93-61B3BFF0E21C}">
      <dgm:prSet/>
      <dgm:spPr/>
      <dgm:t>
        <a:bodyPr/>
        <a:lstStyle/>
        <a:p>
          <a:endParaRPr lang="en-US"/>
        </a:p>
      </dgm:t>
    </dgm:pt>
    <dgm:pt modelId="{ECDBD38D-1157-4CD5-8153-5E49937F536D}" type="pres">
      <dgm:prSet presAssocID="{0D79BEC7-030C-4EF7-9803-2BE436A2D328}" presName="outerComposite" presStyleCnt="0">
        <dgm:presLayoutVars>
          <dgm:chMax val="5"/>
          <dgm:dir/>
          <dgm:resizeHandles val="exact"/>
        </dgm:presLayoutVars>
      </dgm:prSet>
      <dgm:spPr/>
    </dgm:pt>
    <dgm:pt modelId="{FA34485A-FF47-4310-9DDB-F3856B6E7891}" type="pres">
      <dgm:prSet presAssocID="{0D79BEC7-030C-4EF7-9803-2BE436A2D328}" presName="dummyMaxCanvas" presStyleCnt="0">
        <dgm:presLayoutVars/>
      </dgm:prSet>
      <dgm:spPr/>
    </dgm:pt>
    <dgm:pt modelId="{CADA8A3D-88CC-4BA0-9482-F5C1F862D470}" type="pres">
      <dgm:prSet presAssocID="{0D79BEC7-030C-4EF7-9803-2BE436A2D328}" presName="FiveNodes_1" presStyleLbl="node1" presStyleIdx="0" presStyleCnt="5">
        <dgm:presLayoutVars>
          <dgm:bulletEnabled val="1"/>
        </dgm:presLayoutVars>
      </dgm:prSet>
      <dgm:spPr/>
    </dgm:pt>
    <dgm:pt modelId="{5CAFF585-295D-47B8-A86E-B5A0FC3A2D3A}" type="pres">
      <dgm:prSet presAssocID="{0D79BEC7-030C-4EF7-9803-2BE436A2D328}" presName="FiveNodes_2" presStyleLbl="node1" presStyleIdx="1" presStyleCnt="5">
        <dgm:presLayoutVars>
          <dgm:bulletEnabled val="1"/>
        </dgm:presLayoutVars>
      </dgm:prSet>
      <dgm:spPr/>
    </dgm:pt>
    <dgm:pt modelId="{C3DB0890-4B56-484B-8B4C-18B5E22148A7}" type="pres">
      <dgm:prSet presAssocID="{0D79BEC7-030C-4EF7-9803-2BE436A2D328}" presName="FiveNodes_3" presStyleLbl="node1" presStyleIdx="2" presStyleCnt="5">
        <dgm:presLayoutVars>
          <dgm:bulletEnabled val="1"/>
        </dgm:presLayoutVars>
      </dgm:prSet>
      <dgm:spPr/>
    </dgm:pt>
    <dgm:pt modelId="{68C850B1-E92B-42C8-B11D-238FA66F1BF9}" type="pres">
      <dgm:prSet presAssocID="{0D79BEC7-030C-4EF7-9803-2BE436A2D328}" presName="FiveNodes_4" presStyleLbl="node1" presStyleIdx="3" presStyleCnt="5">
        <dgm:presLayoutVars>
          <dgm:bulletEnabled val="1"/>
        </dgm:presLayoutVars>
      </dgm:prSet>
      <dgm:spPr/>
    </dgm:pt>
    <dgm:pt modelId="{C4FC718F-1DED-4417-9875-D15892746FB9}" type="pres">
      <dgm:prSet presAssocID="{0D79BEC7-030C-4EF7-9803-2BE436A2D328}" presName="FiveNodes_5" presStyleLbl="node1" presStyleIdx="4" presStyleCnt="5">
        <dgm:presLayoutVars>
          <dgm:bulletEnabled val="1"/>
        </dgm:presLayoutVars>
      </dgm:prSet>
      <dgm:spPr/>
    </dgm:pt>
    <dgm:pt modelId="{5FD88C18-D562-491E-86BD-B8371EBADDB4}" type="pres">
      <dgm:prSet presAssocID="{0D79BEC7-030C-4EF7-9803-2BE436A2D328}" presName="FiveConn_1-2" presStyleLbl="fgAccFollowNode1" presStyleIdx="0" presStyleCnt="4">
        <dgm:presLayoutVars>
          <dgm:bulletEnabled val="1"/>
        </dgm:presLayoutVars>
      </dgm:prSet>
      <dgm:spPr/>
    </dgm:pt>
    <dgm:pt modelId="{CBE72268-0BE2-4D2D-87D5-5B6A945D600C}" type="pres">
      <dgm:prSet presAssocID="{0D79BEC7-030C-4EF7-9803-2BE436A2D328}" presName="FiveConn_2-3" presStyleLbl="fgAccFollowNode1" presStyleIdx="1" presStyleCnt="4">
        <dgm:presLayoutVars>
          <dgm:bulletEnabled val="1"/>
        </dgm:presLayoutVars>
      </dgm:prSet>
      <dgm:spPr/>
    </dgm:pt>
    <dgm:pt modelId="{53643864-4FC3-4FF3-B771-DB2479232B31}" type="pres">
      <dgm:prSet presAssocID="{0D79BEC7-030C-4EF7-9803-2BE436A2D328}" presName="FiveConn_3-4" presStyleLbl="fgAccFollowNode1" presStyleIdx="2" presStyleCnt="4">
        <dgm:presLayoutVars>
          <dgm:bulletEnabled val="1"/>
        </dgm:presLayoutVars>
      </dgm:prSet>
      <dgm:spPr/>
    </dgm:pt>
    <dgm:pt modelId="{5318FC6F-E28A-4B80-BEDF-F99391686A33}" type="pres">
      <dgm:prSet presAssocID="{0D79BEC7-030C-4EF7-9803-2BE436A2D328}" presName="FiveConn_4-5" presStyleLbl="fgAccFollowNode1" presStyleIdx="3" presStyleCnt="4">
        <dgm:presLayoutVars>
          <dgm:bulletEnabled val="1"/>
        </dgm:presLayoutVars>
      </dgm:prSet>
      <dgm:spPr/>
    </dgm:pt>
    <dgm:pt modelId="{A02DCBA2-479B-4C75-9E92-4CABF39E1780}" type="pres">
      <dgm:prSet presAssocID="{0D79BEC7-030C-4EF7-9803-2BE436A2D328}" presName="FiveNodes_1_text" presStyleLbl="node1" presStyleIdx="4" presStyleCnt="5">
        <dgm:presLayoutVars>
          <dgm:bulletEnabled val="1"/>
        </dgm:presLayoutVars>
      </dgm:prSet>
      <dgm:spPr/>
    </dgm:pt>
    <dgm:pt modelId="{AE4268AA-08FF-4AB3-8642-6DC82DA22D13}" type="pres">
      <dgm:prSet presAssocID="{0D79BEC7-030C-4EF7-9803-2BE436A2D328}" presName="FiveNodes_2_text" presStyleLbl="node1" presStyleIdx="4" presStyleCnt="5">
        <dgm:presLayoutVars>
          <dgm:bulletEnabled val="1"/>
        </dgm:presLayoutVars>
      </dgm:prSet>
      <dgm:spPr/>
    </dgm:pt>
    <dgm:pt modelId="{EED93955-E4C9-4328-BE72-B1DFEEED82CC}" type="pres">
      <dgm:prSet presAssocID="{0D79BEC7-030C-4EF7-9803-2BE436A2D328}" presName="FiveNodes_3_text" presStyleLbl="node1" presStyleIdx="4" presStyleCnt="5">
        <dgm:presLayoutVars>
          <dgm:bulletEnabled val="1"/>
        </dgm:presLayoutVars>
      </dgm:prSet>
      <dgm:spPr/>
    </dgm:pt>
    <dgm:pt modelId="{85E62D45-C5BE-4061-ADF2-F83EF82F99CD}" type="pres">
      <dgm:prSet presAssocID="{0D79BEC7-030C-4EF7-9803-2BE436A2D328}" presName="FiveNodes_4_text" presStyleLbl="node1" presStyleIdx="4" presStyleCnt="5">
        <dgm:presLayoutVars>
          <dgm:bulletEnabled val="1"/>
        </dgm:presLayoutVars>
      </dgm:prSet>
      <dgm:spPr/>
    </dgm:pt>
    <dgm:pt modelId="{12A4FDAD-04E2-48E7-A5F2-67F8DC362CD3}" type="pres">
      <dgm:prSet presAssocID="{0D79BEC7-030C-4EF7-9803-2BE436A2D32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1348207-E021-414C-9BAB-EF0834D363D8}" type="presOf" srcId="{0D79BEC7-030C-4EF7-9803-2BE436A2D328}" destId="{ECDBD38D-1157-4CD5-8153-5E49937F536D}" srcOrd="0" destOrd="0" presId="urn:microsoft.com/office/officeart/2005/8/layout/vProcess5"/>
    <dgm:cxn modelId="{7C712212-2C3E-4997-862F-E663D5EA5CCE}" srcId="{0D79BEC7-030C-4EF7-9803-2BE436A2D328}" destId="{34F20F25-6687-4B0F-B6C1-77F2B782D069}" srcOrd="1" destOrd="0" parTransId="{D5B86139-D863-4763-84F0-BD8F2A9AF388}" sibTransId="{78507527-354D-4D7F-B56B-14DE5ADD0652}"/>
    <dgm:cxn modelId="{54F64917-6349-44C8-B51F-835BE79C4B9B}" type="presOf" srcId="{7E059119-00B8-4909-A3DD-C3079A5067E7}" destId="{C3DB0890-4B56-484B-8B4C-18B5E22148A7}" srcOrd="0" destOrd="0" presId="urn:microsoft.com/office/officeart/2005/8/layout/vProcess5"/>
    <dgm:cxn modelId="{F52D471A-189C-416C-8B8F-E5DB44B19D2C}" srcId="{0D79BEC7-030C-4EF7-9803-2BE436A2D328}" destId="{7E059119-00B8-4909-A3DD-C3079A5067E7}" srcOrd="2" destOrd="0" parTransId="{99027D9A-F185-49D5-80F9-F68EF4E05021}" sibTransId="{FC9671B5-5AA0-4745-A8BA-16A786C68E3E}"/>
    <dgm:cxn modelId="{2588811C-FC7E-452A-850D-CCEA0148B618}" type="presOf" srcId="{FC9671B5-5AA0-4745-A8BA-16A786C68E3E}" destId="{53643864-4FC3-4FF3-B771-DB2479232B31}" srcOrd="0" destOrd="0" presId="urn:microsoft.com/office/officeart/2005/8/layout/vProcess5"/>
    <dgm:cxn modelId="{FC251B29-91DC-4727-B5E1-D645A3906E07}" srcId="{0D79BEC7-030C-4EF7-9803-2BE436A2D328}" destId="{ED3F35B0-796F-48BF-90A7-CEF7F32886B2}" srcOrd="3" destOrd="0" parTransId="{85589394-CCAE-451D-87D3-F64FFD2CB53B}" sibTransId="{5EB69DF1-3555-4FF6-BCDE-75AE42780533}"/>
    <dgm:cxn modelId="{0B4B4338-B22B-46BA-94E1-DFB198EA5845}" type="presOf" srcId="{34F20F25-6687-4B0F-B6C1-77F2B782D069}" destId="{AE4268AA-08FF-4AB3-8642-6DC82DA22D13}" srcOrd="1" destOrd="0" presId="urn:microsoft.com/office/officeart/2005/8/layout/vProcess5"/>
    <dgm:cxn modelId="{D3DCA63C-B810-4193-944A-A59121498BD4}" type="presOf" srcId="{ED3F35B0-796F-48BF-90A7-CEF7F32886B2}" destId="{85E62D45-C5BE-4061-ADF2-F83EF82F99CD}" srcOrd="1" destOrd="0" presId="urn:microsoft.com/office/officeart/2005/8/layout/vProcess5"/>
    <dgm:cxn modelId="{84F3C73F-1652-4668-AC9A-F1C2E8D70DD9}" type="presOf" srcId="{34F20F25-6687-4B0F-B6C1-77F2B782D069}" destId="{5CAFF585-295D-47B8-A86E-B5A0FC3A2D3A}" srcOrd="0" destOrd="0" presId="urn:microsoft.com/office/officeart/2005/8/layout/vProcess5"/>
    <dgm:cxn modelId="{AE731943-3E82-4712-A86A-00FD74077255}" type="presOf" srcId="{7E059119-00B8-4909-A3DD-C3079A5067E7}" destId="{EED93955-E4C9-4328-BE72-B1DFEEED82CC}" srcOrd="1" destOrd="0" presId="urn:microsoft.com/office/officeart/2005/8/layout/vProcess5"/>
    <dgm:cxn modelId="{588CEA67-2EA0-46F8-8ADF-9619119B9073}" type="presOf" srcId="{78507527-354D-4D7F-B56B-14DE5ADD0652}" destId="{CBE72268-0BE2-4D2D-87D5-5B6A945D600C}" srcOrd="0" destOrd="0" presId="urn:microsoft.com/office/officeart/2005/8/layout/vProcess5"/>
    <dgm:cxn modelId="{25ED187C-16CD-42F1-85D2-C9AFE661EBE6}" type="presOf" srcId="{618A122F-FF52-455D-9BFC-3558E51AEF47}" destId="{5FD88C18-D562-491E-86BD-B8371EBADDB4}" srcOrd="0" destOrd="0" presId="urn:microsoft.com/office/officeart/2005/8/layout/vProcess5"/>
    <dgm:cxn modelId="{8D207988-1E3E-4E6B-AD93-61B3BFF0E21C}" srcId="{0D79BEC7-030C-4EF7-9803-2BE436A2D328}" destId="{786FC281-CC74-471B-B8DA-86880AB3FC04}" srcOrd="4" destOrd="0" parTransId="{9DD08477-27E2-42F9-A593-DE8D0D71D8D0}" sibTransId="{7F8E137C-CF22-4C09-B66B-F91BBD148B84}"/>
    <dgm:cxn modelId="{F1741089-EF8E-43AB-BA8F-485B0BA083CA}" type="presOf" srcId="{ED3F35B0-796F-48BF-90A7-CEF7F32886B2}" destId="{68C850B1-E92B-42C8-B11D-238FA66F1BF9}" srcOrd="0" destOrd="0" presId="urn:microsoft.com/office/officeart/2005/8/layout/vProcess5"/>
    <dgm:cxn modelId="{323C309E-D15F-4C59-A52C-16D94F0E143A}" type="presOf" srcId="{0FE5A3AB-0303-43F1-A121-5749E26A7C5B}" destId="{A02DCBA2-479B-4C75-9E92-4CABF39E1780}" srcOrd="1" destOrd="0" presId="urn:microsoft.com/office/officeart/2005/8/layout/vProcess5"/>
    <dgm:cxn modelId="{4B0084A4-6EA7-430C-810B-C2656F43AB19}" type="presOf" srcId="{0FE5A3AB-0303-43F1-A121-5749E26A7C5B}" destId="{CADA8A3D-88CC-4BA0-9482-F5C1F862D470}" srcOrd="0" destOrd="0" presId="urn:microsoft.com/office/officeart/2005/8/layout/vProcess5"/>
    <dgm:cxn modelId="{04AF33A5-F6FD-4EF9-8491-C6AA4A1BAED7}" srcId="{0D79BEC7-030C-4EF7-9803-2BE436A2D328}" destId="{0FE5A3AB-0303-43F1-A121-5749E26A7C5B}" srcOrd="0" destOrd="0" parTransId="{CD6135D7-7536-42A3-B4E7-8913D5753630}" sibTransId="{618A122F-FF52-455D-9BFC-3558E51AEF47}"/>
    <dgm:cxn modelId="{2E14FAB9-A674-481C-96B5-CCB6AF1121D4}" type="presOf" srcId="{786FC281-CC74-471B-B8DA-86880AB3FC04}" destId="{C4FC718F-1DED-4417-9875-D15892746FB9}" srcOrd="0" destOrd="0" presId="urn:microsoft.com/office/officeart/2005/8/layout/vProcess5"/>
    <dgm:cxn modelId="{1FC6BBC9-EC58-44BC-857A-88F438789CA7}" type="presOf" srcId="{5EB69DF1-3555-4FF6-BCDE-75AE42780533}" destId="{5318FC6F-E28A-4B80-BEDF-F99391686A33}" srcOrd="0" destOrd="0" presId="urn:microsoft.com/office/officeart/2005/8/layout/vProcess5"/>
    <dgm:cxn modelId="{023874FC-2093-4CE4-BB75-83145728E42B}" type="presOf" srcId="{786FC281-CC74-471B-B8DA-86880AB3FC04}" destId="{12A4FDAD-04E2-48E7-A5F2-67F8DC362CD3}" srcOrd="1" destOrd="0" presId="urn:microsoft.com/office/officeart/2005/8/layout/vProcess5"/>
    <dgm:cxn modelId="{19D6F60F-965B-4081-8188-0C7FB816E635}" type="presParOf" srcId="{ECDBD38D-1157-4CD5-8153-5E49937F536D}" destId="{FA34485A-FF47-4310-9DDB-F3856B6E7891}" srcOrd="0" destOrd="0" presId="urn:microsoft.com/office/officeart/2005/8/layout/vProcess5"/>
    <dgm:cxn modelId="{52AA73BB-8049-4036-AD4C-6E99C9E547C3}" type="presParOf" srcId="{ECDBD38D-1157-4CD5-8153-5E49937F536D}" destId="{CADA8A3D-88CC-4BA0-9482-F5C1F862D470}" srcOrd="1" destOrd="0" presId="urn:microsoft.com/office/officeart/2005/8/layout/vProcess5"/>
    <dgm:cxn modelId="{92899095-CF99-4C20-A874-E69EA35BB496}" type="presParOf" srcId="{ECDBD38D-1157-4CD5-8153-5E49937F536D}" destId="{5CAFF585-295D-47B8-A86E-B5A0FC3A2D3A}" srcOrd="2" destOrd="0" presId="urn:microsoft.com/office/officeart/2005/8/layout/vProcess5"/>
    <dgm:cxn modelId="{C5EF0674-40E1-46A3-B097-1F23CB0DBD30}" type="presParOf" srcId="{ECDBD38D-1157-4CD5-8153-5E49937F536D}" destId="{C3DB0890-4B56-484B-8B4C-18B5E22148A7}" srcOrd="3" destOrd="0" presId="urn:microsoft.com/office/officeart/2005/8/layout/vProcess5"/>
    <dgm:cxn modelId="{168F2AAD-9964-4FCB-8882-5019EB839DA4}" type="presParOf" srcId="{ECDBD38D-1157-4CD5-8153-5E49937F536D}" destId="{68C850B1-E92B-42C8-B11D-238FA66F1BF9}" srcOrd="4" destOrd="0" presId="urn:microsoft.com/office/officeart/2005/8/layout/vProcess5"/>
    <dgm:cxn modelId="{75345387-8F27-4449-90E1-DA7009039D5E}" type="presParOf" srcId="{ECDBD38D-1157-4CD5-8153-5E49937F536D}" destId="{C4FC718F-1DED-4417-9875-D15892746FB9}" srcOrd="5" destOrd="0" presId="urn:microsoft.com/office/officeart/2005/8/layout/vProcess5"/>
    <dgm:cxn modelId="{9B2C1347-F483-40FC-80F5-22A21C8D5B69}" type="presParOf" srcId="{ECDBD38D-1157-4CD5-8153-5E49937F536D}" destId="{5FD88C18-D562-491E-86BD-B8371EBADDB4}" srcOrd="6" destOrd="0" presId="urn:microsoft.com/office/officeart/2005/8/layout/vProcess5"/>
    <dgm:cxn modelId="{DE9AB1AA-B3E3-4A2C-A8C5-79F03EE32B19}" type="presParOf" srcId="{ECDBD38D-1157-4CD5-8153-5E49937F536D}" destId="{CBE72268-0BE2-4D2D-87D5-5B6A945D600C}" srcOrd="7" destOrd="0" presId="urn:microsoft.com/office/officeart/2005/8/layout/vProcess5"/>
    <dgm:cxn modelId="{E6C55979-E437-457E-A909-BEB781E5227B}" type="presParOf" srcId="{ECDBD38D-1157-4CD5-8153-5E49937F536D}" destId="{53643864-4FC3-4FF3-B771-DB2479232B31}" srcOrd="8" destOrd="0" presId="urn:microsoft.com/office/officeart/2005/8/layout/vProcess5"/>
    <dgm:cxn modelId="{322E1EA8-B9C0-4E5B-AE8E-2E9C909DB8DA}" type="presParOf" srcId="{ECDBD38D-1157-4CD5-8153-5E49937F536D}" destId="{5318FC6F-E28A-4B80-BEDF-F99391686A33}" srcOrd="9" destOrd="0" presId="urn:microsoft.com/office/officeart/2005/8/layout/vProcess5"/>
    <dgm:cxn modelId="{822A18AF-10AA-4301-8A72-A0CD74543D59}" type="presParOf" srcId="{ECDBD38D-1157-4CD5-8153-5E49937F536D}" destId="{A02DCBA2-479B-4C75-9E92-4CABF39E1780}" srcOrd="10" destOrd="0" presId="urn:microsoft.com/office/officeart/2005/8/layout/vProcess5"/>
    <dgm:cxn modelId="{DBE48CED-789E-4F2E-988A-FC3602BED68F}" type="presParOf" srcId="{ECDBD38D-1157-4CD5-8153-5E49937F536D}" destId="{AE4268AA-08FF-4AB3-8642-6DC82DA22D13}" srcOrd="11" destOrd="0" presId="urn:microsoft.com/office/officeart/2005/8/layout/vProcess5"/>
    <dgm:cxn modelId="{A186F275-008B-4DFC-93C9-B6EFCB5842E4}" type="presParOf" srcId="{ECDBD38D-1157-4CD5-8153-5E49937F536D}" destId="{EED93955-E4C9-4328-BE72-B1DFEEED82CC}" srcOrd="12" destOrd="0" presId="urn:microsoft.com/office/officeart/2005/8/layout/vProcess5"/>
    <dgm:cxn modelId="{970DFA23-BBB2-411D-8E4C-228529048999}" type="presParOf" srcId="{ECDBD38D-1157-4CD5-8153-5E49937F536D}" destId="{85E62D45-C5BE-4061-ADF2-F83EF82F99CD}" srcOrd="13" destOrd="0" presId="urn:microsoft.com/office/officeart/2005/8/layout/vProcess5"/>
    <dgm:cxn modelId="{200EE056-9C09-4699-AEE0-C43D5FE6BC60}" type="presParOf" srcId="{ECDBD38D-1157-4CD5-8153-5E49937F536D}" destId="{12A4FDAD-04E2-48E7-A5F2-67F8DC362CD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D24C07-7ABD-49DD-8BC5-0CF083613B1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4FE5A99-A99A-4DEF-888C-BD57ED6E1987}">
      <dgm:prSet/>
      <dgm:spPr/>
      <dgm:t>
        <a:bodyPr/>
        <a:lstStyle/>
        <a:p>
          <a:r>
            <a:rPr lang="en-US"/>
            <a:t>1. Decision Tree Classifier:</a:t>
          </a:r>
        </a:p>
      </dgm:t>
    </dgm:pt>
    <dgm:pt modelId="{0763DF30-8482-4ED8-B963-521DD183DC13}" type="parTrans" cxnId="{DD54911C-0A6E-456E-9C33-222782EC5325}">
      <dgm:prSet/>
      <dgm:spPr/>
      <dgm:t>
        <a:bodyPr/>
        <a:lstStyle/>
        <a:p>
          <a:endParaRPr lang="en-US"/>
        </a:p>
      </dgm:t>
    </dgm:pt>
    <dgm:pt modelId="{DE98A51E-990D-4490-B2EE-F98402D7B24E}" type="sibTrans" cxnId="{DD54911C-0A6E-456E-9C33-222782EC5325}">
      <dgm:prSet/>
      <dgm:spPr/>
      <dgm:t>
        <a:bodyPr/>
        <a:lstStyle/>
        <a:p>
          <a:endParaRPr lang="en-US"/>
        </a:p>
      </dgm:t>
    </dgm:pt>
    <dgm:pt modelId="{7C991E4C-9FB2-440E-9BC5-CCE3F179C34B}">
      <dgm:prSet/>
      <dgm:spPr/>
      <dgm:t>
        <a:bodyPr/>
        <a:lstStyle/>
        <a:p>
          <a:r>
            <a:rPr lang="en-US"/>
            <a:t>- Predicts High vs Low Value transactions</a:t>
          </a:r>
        </a:p>
      </dgm:t>
    </dgm:pt>
    <dgm:pt modelId="{EF5890B3-08C3-4B60-9E3D-9A247C313CD7}" type="parTrans" cxnId="{A0280FAD-1A37-400B-9E65-5D60D23D98C6}">
      <dgm:prSet/>
      <dgm:spPr/>
      <dgm:t>
        <a:bodyPr/>
        <a:lstStyle/>
        <a:p>
          <a:endParaRPr lang="en-US"/>
        </a:p>
      </dgm:t>
    </dgm:pt>
    <dgm:pt modelId="{70783F85-7507-42FC-9554-736A07B06047}" type="sibTrans" cxnId="{A0280FAD-1A37-400B-9E65-5D60D23D98C6}">
      <dgm:prSet/>
      <dgm:spPr/>
      <dgm:t>
        <a:bodyPr/>
        <a:lstStyle/>
        <a:p>
          <a:endParaRPr lang="en-US"/>
        </a:p>
      </dgm:t>
    </dgm:pt>
    <dgm:pt modelId="{EDD0C03B-7959-41BF-96FD-A5DF67AFEE47}">
      <dgm:prSet/>
      <dgm:spPr/>
      <dgm:t>
        <a:bodyPr/>
        <a:lstStyle/>
        <a:p>
          <a:r>
            <a:rPr lang="en-US"/>
            <a:t>- Key split: Age, Product Category, Month</a:t>
          </a:r>
        </a:p>
      </dgm:t>
    </dgm:pt>
    <dgm:pt modelId="{5FB10EBF-F761-4563-AB19-6144C6B956FD}" type="parTrans" cxnId="{A2A998CC-7ED7-47B0-9FAF-7621592999EE}">
      <dgm:prSet/>
      <dgm:spPr/>
      <dgm:t>
        <a:bodyPr/>
        <a:lstStyle/>
        <a:p>
          <a:endParaRPr lang="en-US"/>
        </a:p>
      </dgm:t>
    </dgm:pt>
    <dgm:pt modelId="{4588AB2A-3040-49F4-AA70-400CB1A3FF7F}" type="sibTrans" cxnId="{A2A998CC-7ED7-47B0-9FAF-7621592999EE}">
      <dgm:prSet/>
      <dgm:spPr/>
      <dgm:t>
        <a:bodyPr/>
        <a:lstStyle/>
        <a:p>
          <a:endParaRPr lang="en-US"/>
        </a:p>
      </dgm:t>
    </dgm:pt>
    <dgm:pt modelId="{A2F0DE82-4629-4140-A118-50AA1CF18274}">
      <dgm:prSet/>
      <dgm:spPr/>
      <dgm:t>
        <a:bodyPr/>
        <a:lstStyle/>
        <a:p>
          <a:r>
            <a:rPr lang="en-US"/>
            <a:t>2. Random Forest Regressor:</a:t>
          </a:r>
        </a:p>
      </dgm:t>
    </dgm:pt>
    <dgm:pt modelId="{B6A27103-57A4-4965-B89A-8627307F78B4}" type="parTrans" cxnId="{526B8B42-2077-47CC-8938-9AFCD0D55415}">
      <dgm:prSet/>
      <dgm:spPr/>
      <dgm:t>
        <a:bodyPr/>
        <a:lstStyle/>
        <a:p>
          <a:endParaRPr lang="en-US"/>
        </a:p>
      </dgm:t>
    </dgm:pt>
    <dgm:pt modelId="{C66AD849-D87F-4869-8D9B-A25463F302E9}" type="sibTrans" cxnId="{526B8B42-2077-47CC-8938-9AFCD0D55415}">
      <dgm:prSet/>
      <dgm:spPr/>
      <dgm:t>
        <a:bodyPr/>
        <a:lstStyle/>
        <a:p>
          <a:endParaRPr lang="en-US"/>
        </a:p>
      </dgm:t>
    </dgm:pt>
    <dgm:pt modelId="{88BDECA1-3ECB-4EF6-8B85-2E5570EC0329}">
      <dgm:prSet/>
      <dgm:spPr/>
      <dgm:t>
        <a:bodyPr/>
        <a:lstStyle/>
        <a:p>
          <a:r>
            <a:rPr lang="en-US"/>
            <a:t>- Predicts sales amount</a:t>
          </a:r>
        </a:p>
      </dgm:t>
    </dgm:pt>
    <dgm:pt modelId="{2449A4C9-0E00-472B-9FC1-A935D2B6AF8D}" type="parTrans" cxnId="{CFBCD092-94FC-4D6B-82AB-E23AF068885F}">
      <dgm:prSet/>
      <dgm:spPr/>
      <dgm:t>
        <a:bodyPr/>
        <a:lstStyle/>
        <a:p>
          <a:endParaRPr lang="en-US"/>
        </a:p>
      </dgm:t>
    </dgm:pt>
    <dgm:pt modelId="{2FC65942-9508-4FCF-B142-1EA334AD330B}" type="sibTrans" cxnId="{CFBCD092-94FC-4D6B-82AB-E23AF068885F}">
      <dgm:prSet/>
      <dgm:spPr/>
      <dgm:t>
        <a:bodyPr/>
        <a:lstStyle/>
        <a:p>
          <a:endParaRPr lang="en-US"/>
        </a:p>
      </dgm:t>
    </dgm:pt>
    <dgm:pt modelId="{AA9CD507-E97C-4027-8C7B-D733B512A8CA}">
      <dgm:prSet/>
      <dgm:spPr/>
      <dgm:t>
        <a:bodyPr/>
        <a:lstStyle/>
        <a:p>
          <a:r>
            <a:rPr lang="en-US"/>
            <a:t>- Important features: Month, Age*Category interaction, Age squared</a:t>
          </a:r>
        </a:p>
      </dgm:t>
    </dgm:pt>
    <dgm:pt modelId="{7EE61AB0-BD84-43E7-AE40-6C5432F45E44}" type="parTrans" cxnId="{D8077EDF-B7E9-4259-B4C0-FF5E67110977}">
      <dgm:prSet/>
      <dgm:spPr/>
      <dgm:t>
        <a:bodyPr/>
        <a:lstStyle/>
        <a:p>
          <a:endParaRPr lang="en-US"/>
        </a:p>
      </dgm:t>
    </dgm:pt>
    <dgm:pt modelId="{19E88B8B-4E14-4146-A9AC-E247ADB00331}" type="sibTrans" cxnId="{D8077EDF-B7E9-4259-B4C0-FF5E67110977}">
      <dgm:prSet/>
      <dgm:spPr/>
      <dgm:t>
        <a:bodyPr/>
        <a:lstStyle/>
        <a:p>
          <a:endParaRPr lang="en-US"/>
        </a:p>
      </dgm:t>
    </dgm:pt>
    <dgm:pt modelId="{96A04110-3D3F-443E-B4B1-28F18BF73FD4}" type="pres">
      <dgm:prSet presAssocID="{CFD24C07-7ABD-49DD-8BC5-0CF083613B16}" presName="Name0" presStyleCnt="0">
        <dgm:presLayoutVars>
          <dgm:dir/>
          <dgm:resizeHandles val="exact"/>
        </dgm:presLayoutVars>
      </dgm:prSet>
      <dgm:spPr/>
    </dgm:pt>
    <dgm:pt modelId="{B07EC491-20C2-4E0A-BA2B-6C61F4DF5023}" type="pres">
      <dgm:prSet presAssocID="{44FE5A99-A99A-4DEF-888C-BD57ED6E1987}" presName="node" presStyleLbl="node1" presStyleIdx="0" presStyleCnt="6">
        <dgm:presLayoutVars>
          <dgm:bulletEnabled val="1"/>
        </dgm:presLayoutVars>
      </dgm:prSet>
      <dgm:spPr/>
    </dgm:pt>
    <dgm:pt modelId="{CC3E6AFC-8B9F-47B9-81FD-B5D738569A9B}" type="pres">
      <dgm:prSet presAssocID="{DE98A51E-990D-4490-B2EE-F98402D7B24E}" presName="sibTrans" presStyleLbl="sibTrans1D1" presStyleIdx="0" presStyleCnt="5"/>
      <dgm:spPr/>
    </dgm:pt>
    <dgm:pt modelId="{3D2737ED-A8F6-408A-945C-FE1E31E07F40}" type="pres">
      <dgm:prSet presAssocID="{DE98A51E-990D-4490-B2EE-F98402D7B24E}" presName="connectorText" presStyleLbl="sibTrans1D1" presStyleIdx="0" presStyleCnt="5"/>
      <dgm:spPr/>
    </dgm:pt>
    <dgm:pt modelId="{5779F946-2C68-4F61-ABB6-B4E3A5330624}" type="pres">
      <dgm:prSet presAssocID="{7C991E4C-9FB2-440E-9BC5-CCE3F179C34B}" presName="node" presStyleLbl="node1" presStyleIdx="1" presStyleCnt="6">
        <dgm:presLayoutVars>
          <dgm:bulletEnabled val="1"/>
        </dgm:presLayoutVars>
      </dgm:prSet>
      <dgm:spPr/>
    </dgm:pt>
    <dgm:pt modelId="{258637A8-B215-4358-9242-EDF3E15E3E5C}" type="pres">
      <dgm:prSet presAssocID="{70783F85-7507-42FC-9554-736A07B06047}" presName="sibTrans" presStyleLbl="sibTrans1D1" presStyleIdx="1" presStyleCnt="5"/>
      <dgm:spPr/>
    </dgm:pt>
    <dgm:pt modelId="{EFBDF939-536D-47B6-B01A-140C50B2CA03}" type="pres">
      <dgm:prSet presAssocID="{70783F85-7507-42FC-9554-736A07B06047}" presName="connectorText" presStyleLbl="sibTrans1D1" presStyleIdx="1" presStyleCnt="5"/>
      <dgm:spPr/>
    </dgm:pt>
    <dgm:pt modelId="{AC698A9A-AD91-42B4-A4FA-4A46D2574CDC}" type="pres">
      <dgm:prSet presAssocID="{EDD0C03B-7959-41BF-96FD-A5DF67AFEE47}" presName="node" presStyleLbl="node1" presStyleIdx="2" presStyleCnt="6">
        <dgm:presLayoutVars>
          <dgm:bulletEnabled val="1"/>
        </dgm:presLayoutVars>
      </dgm:prSet>
      <dgm:spPr/>
    </dgm:pt>
    <dgm:pt modelId="{8C713397-324C-44B8-A978-164ACFE141BB}" type="pres">
      <dgm:prSet presAssocID="{4588AB2A-3040-49F4-AA70-400CB1A3FF7F}" presName="sibTrans" presStyleLbl="sibTrans1D1" presStyleIdx="2" presStyleCnt="5"/>
      <dgm:spPr/>
    </dgm:pt>
    <dgm:pt modelId="{4EA0D30D-DF0F-481E-A930-1D3F9F8D716C}" type="pres">
      <dgm:prSet presAssocID="{4588AB2A-3040-49F4-AA70-400CB1A3FF7F}" presName="connectorText" presStyleLbl="sibTrans1D1" presStyleIdx="2" presStyleCnt="5"/>
      <dgm:spPr/>
    </dgm:pt>
    <dgm:pt modelId="{5F327123-8792-4B0E-8DC9-0B539D3424BD}" type="pres">
      <dgm:prSet presAssocID="{A2F0DE82-4629-4140-A118-50AA1CF18274}" presName="node" presStyleLbl="node1" presStyleIdx="3" presStyleCnt="6">
        <dgm:presLayoutVars>
          <dgm:bulletEnabled val="1"/>
        </dgm:presLayoutVars>
      </dgm:prSet>
      <dgm:spPr/>
    </dgm:pt>
    <dgm:pt modelId="{A0FBE3E0-C308-44FB-B959-B09C1F4991F8}" type="pres">
      <dgm:prSet presAssocID="{C66AD849-D87F-4869-8D9B-A25463F302E9}" presName="sibTrans" presStyleLbl="sibTrans1D1" presStyleIdx="3" presStyleCnt="5"/>
      <dgm:spPr/>
    </dgm:pt>
    <dgm:pt modelId="{0D7E1B39-CB9A-4A2C-8765-68CFF8553E8F}" type="pres">
      <dgm:prSet presAssocID="{C66AD849-D87F-4869-8D9B-A25463F302E9}" presName="connectorText" presStyleLbl="sibTrans1D1" presStyleIdx="3" presStyleCnt="5"/>
      <dgm:spPr/>
    </dgm:pt>
    <dgm:pt modelId="{48DFF0C3-13AD-4004-8D52-CF4BEEF09FFC}" type="pres">
      <dgm:prSet presAssocID="{88BDECA1-3ECB-4EF6-8B85-2E5570EC0329}" presName="node" presStyleLbl="node1" presStyleIdx="4" presStyleCnt="6">
        <dgm:presLayoutVars>
          <dgm:bulletEnabled val="1"/>
        </dgm:presLayoutVars>
      </dgm:prSet>
      <dgm:spPr/>
    </dgm:pt>
    <dgm:pt modelId="{C48C29C2-BCAD-4667-80E2-C5D6930CFE21}" type="pres">
      <dgm:prSet presAssocID="{2FC65942-9508-4FCF-B142-1EA334AD330B}" presName="sibTrans" presStyleLbl="sibTrans1D1" presStyleIdx="4" presStyleCnt="5"/>
      <dgm:spPr/>
    </dgm:pt>
    <dgm:pt modelId="{30BBEDB3-4089-4D0B-9A13-3A572DC013AF}" type="pres">
      <dgm:prSet presAssocID="{2FC65942-9508-4FCF-B142-1EA334AD330B}" presName="connectorText" presStyleLbl="sibTrans1D1" presStyleIdx="4" presStyleCnt="5"/>
      <dgm:spPr/>
    </dgm:pt>
    <dgm:pt modelId="{70DC4B4B-E1D7-4C7A-8DCA-9B4363167B09}" type="pres">
      <dgm:prSet presAssocID="{AA9CD507-E97C-4027-8C7B-D733B512A8CA}" presName="node" presStyleLbl="node1" presStyleIdx="5" presStyleCnt="6">
        <dgm:presLayoutVars>
          <dgm:bulletEnabled val="1"/>
        </dgm:presLayoutVars>
      </dgm:prSet>
      <dgm:spPr/>
    </dgm:pt>
  </dgm:ptLst>
  <dgm:cxnLst>
    <dgm:cxn modelId="{C00B2C09-61FD-4570-9D8E-2F6BAE99C706}" type="presOf" srcId="{2FC65942-9508-4FCF-B142-1EA334AD330B}" destId="{30BBEDB3-4089-4D0B-9A13-3A572DC013AF}" srcOrd="1" destOrd="0" presId="urn:microsoft.com/office/officeart/2016/7/layout/RepeatingBendingProcessNew"/>
    <dgm:cxn modelId="{4866E118-DCA9-4DAF-A5DF-AA8EFD626BC5}" type="presOf" srcId="{70783F85-7507-42FC-9554-736A07B06047}" destId="{EFBDF939-536D-47B6-B01A-140C50B2CA03}" srcOrd="1" destOrd="0" presId="urn:microsoft.com/office/officeart/2016/7/layout/RepeatingBendingProcessNew"/>
    <dgm:cxn modelId="{DD54911C-0A6E-456E-9C33-222782EC5325}" srcId="{CFD24C07-7ABD-49DD-8BC5-0CF083613B16}" destId="{44FE5A99-A99A-4DEF-888C-BD57ED6E1987}" srcOrd="0" destOrd="0" parTransId="{0763DF30-8482-4ED8-B963-521DD183DC13}" sibTransId="{DE98A51E-990D-4490-B2EE-F98402D7B24E}"/>
    <dgm:cxn modelId="{2FFDA72B-9B97-4CBD-AA47-0170FF4085D6}" type="presOf" srcId="{DE98A51E-990D-4490-B2EE-F98402D7B24E}" destId="{3D2737ED-A8F6-408A-945C-FE1E31E07F40}" srcOrd="1" destOrd="0" presId="urn:microsoft.com/office/officeart/2016/7/layout/RepeatingBendingProcessNew"/>
    <dgm:cxn modelId="{E798453E-DDEB-421A-B21D-C0FC227DED32}" type="presOf" srcId="{C66AD849-D87F-4869-8D9B-A25463F302E9}" destId="{0D7E1B39-CB9A-4A2C-8765-68CFF8553E8F}" srcOrd="1" destOrd="0" presId="urn:microsoft.com/office/officeart/2016/7/layout/RepeatingBendingProcessNew"/>
    <dgm:cxn modelId="{42B46A41-1F9A-4A54-827F-C6F611DDBB87}" type="presOf" srcId="{2FC65942-9508-4FCF-B142-1EA334AD330B}" destId="{C48C29C2-BCAD-4667-80E2-C5D6930CFE21}" srcOrd="0" destOrd="0" presId="urn:microsoft.com/office/officeart/2016/7/layout/RepeatingBendingProcessNew"/>
    <dgm:cxn modelId="{526B8B42-2077-47CC-8938-9AFCD0D55415}" srcId="{CFD24C07-7ABD-49DD-8BC5-0CF083613B16}" destId="{A2F0DE82-4629-4140-A118-50AA1CF18274}" srcOrd="3" destOrd="0" parTransId="{B6A27103-57A4-4965-B89A-8627307F78B4}" sibTransId="{C66AD849-D87F-4869-8D9B-A25463F302E9}"/>
    <dgm:cxn modelId="{68858145-D682-4AC1-9EFE-C10CBF4EDE80}" type="presOf" srcId="{DE98A51E-990D-4490-B2EE-F98402D7B24E}" destId="{CC3E6AFC-8B9F-47B9-81FD-B5D738569A9B}" srcOrd="0" destOrd="0" presId="urn:microsoft.com/office/officeart/2016/7/layout/RepeatingBendingProcessNew"/>
    <dgm:cxn modelId="{FB79894B-6ABC-40A7-A956-C27A33397814}" type="presOf" srcId="{4588AB2A-3040-49F4-AA70-400CB1A3FF7F}" destId="{4EA0D30D-DF0F-481E-A930-1D3F9F8D716C}" srcOrd="1" destOrd="0" presId="urn:microsoft.com/office/officeart/2016/7/layout/RepeatingBendingProcessNew"/>
    <dgm:cxn modelId="{4205966C-6B6E-4CE0-8D54-E02BC7057D72}" type="presOf" srcId="{70783F85-7507-42FC-9554-736A07B06047}" destId="{258637A8-B215-4358-9242-EDF3E15E3E5C}" srcOrd="0" destOrd="0" presId="urn:microsoft.com/office/officeart/2016/7/layout/RepeatingBendingProcessNew"/>
    <dgm:cxn modelId="{5CABEC70-BF75-4792-9B8D-AE4BDABAA294}" type="presOf" srcId="{44FE5A99-A99A-4DEF-888C-BD57ED6E1987}" destId="{B07EC491-20C2-4E0A-BA2B-6C61F4DF5023}" srcOrd="0" destOrd="0" presId="urn:microsoft.com/office/officeart/2016/7/layout/RepeatingBendingProcessNew"/>
    <dgm:cxn modelId="{63BF7772-5DF0-48F0-9E88-77068C27C098}" type="presOf" srcId="{4588AB2A-3040-49F4-AA70-400CB1A3FF7F}" destId="{8C713397-324C-44B8-A978-164ACFE141BB}" srcOrd="0" destOrd="0" presId="urn:microsoft.com/office/officeart/2016/7/layout/RepeatingBendingProcessNew"/>
    <dgm:cxn modelId="{F5079C75-AD17-440A-858C-A3650C1868D9}" type="presOf" srcId="{A2F0DE82-4629-4140-A118-50AA1CF18274}" destId="{5F327123-8792-4B0E-8DC9-0B539D3424BD}" srcOrd="0" destOrd="0" presId="urn:microsoft.com/office/officeart/2016/7/layout/RepeatingBendingProcessNew"/>
    <dgm:cxn modelId="{D239517F-A6C9-4065-BC6F-CAF16E629727}" type="presOf" srcId="{88BDECA1-3ECB-4EF6-8B85-2E5570EC0329}" destId="{48DFF0C3-13AD-4004-8D52-CF4BEEF09FFC}" srcOrd="0" destOrd="0" presId="urn:microsoft.com/office/officeart/2016/7/layout/RepeatingBendingProcessNew"/>
    <dgm:cxn modelId="{1E962987-6811-4F64-B3A3-34CE15AC2C79}" type="presOf" srcId="{EDD0C03B-7959-41BF-96FD-A5DF67AFEE47}" destId="{AC698A9A-AD91-42B4-A4FA-4A46D2574CDC}" srcOrd="0" destOrd="0" presId="urn:microsoft.com/office/officeart/2016/7/layout/RepeatingBendingProcessNew"/>
    <dgm:cxn modelId="{B071DC87-94B9-40C5-A276-F33952EB5D4E}" type="presOf" srcId="{7C991E4C-9FB2-440E-9BC5-CCE3F179C34B}" destId="{5779F946-2C68-4F61-ABB6-B4E3A5330624}" srcOrd="0" destOrd="0" presId="urn:microsoft.com/office/officeart/2016/7/layout/RepeatingBendingProcessNew"/>
    <dgm:cxn modelId="{CFBCD092-94FC-4D6B-82AB-E23AF068885F}" srcId="{CFD24C07-7ABD-49DD-8BC5-0CF083613B16}" destId="{88BDECA1-3ECB-4EF6-8B85-2E5570EC0329}" srcOrd="4" destOrd="0" parTransId="{2449A4C9-0E00-472B-9FC1-A935D2B6AF8D}" sibTransId="{2FC65942-9508-4FCF-B142-1EA334AD330B}"/>
    <dgm:cxn modelId="{A0280FAD-1A37-400B-9E65-5D60D23D98C6}" srcId="{CFD24C07-7ABD-49DD-8BC5-0CF083613B16}" destId="{7C991E4C-9FB2-440E-9BC5-CCE3F179C34B}" srcOrd="1" destOrd="0" parTransId="{EF5890B3-08C3-4B60-9E3D-9A247C313CD7}" sibTransId="{70783F85-7507-42FC-9554-736A07B06047}"/>
    <dgm:cxn modelId="{A325A1CB-CDF0-4AEB-BB40-0D52B7A7A60F}" type="presOf" srcId="{C66AD849-D87F-4869-8D9B-A25463F302E9}" destId="{A0FBE3E0-C308-44FB-B959-B09C1F4991F8}" srcOrd="0" destOrd="0" presId="urn:microsoft.com/office/officeart/2016/7/layout/RepeatingBendingProcessNew"/>
    <dgm:cxn modelId="{A2A998CC-7ED7-47B0-9FAF-7621592999EE}" srcId="{CFD24C07-7ABD-49DD-8BC5-0CF083613B16}" destId="{EDD0C03B-7959-41BF-96FD-A5DF67AFEE47}" srcOrd="2" destOrd="0" parTransId="{5FB10EBF-F761-4563-AB19-6144C6B956FD}" sibTransId="{4588AB2A-3040-49F4-AA70-400CB1A3FF7F}"/>
    <dgm:cxn modelId="{61056CDB-BBCB-4F0B-82DA-225A1F080EE9}" type="presOf" srcId="{CFD24C07-7ABD-49DD-8BC5-0CF083613B16}" destId="{96A04110-3D3F-443E-B4B1-28F18BF73FD4}" srcOrd="0" destOrd="0" presId="urn:microsoft.com/office/officeart/2016/7/layout/RepeatingBendingProcessNew"/>
    <dgm:cxn modelId="{D8077EDF-B7E9-4259-B4C0-FF5E67110977}" srcId="{CFD24C07-7ABD-49DD-8BC5-0CF083613B16}" destId="{AA9CD507-E97C-4027-8C7B-D733B512A8CA}" srcOrd="5" destOrd="0" parTransId="{7EE61AB0-BD84-43E7-AE40-6C5432F45E44}" sibTransId="{19E88B8B-4E14-4146-A9AC-E247ADB00331}"/>
    <dgm:cxn modelId="{DD2B15E0-EBE1-48DB-A685-BDEAC24EDA28}" type="presOf" srcId="{AA9CD507-E97C-4027-8C7B-D733B512A8CA}" destId="{70DC4B4B-E1D7-4C7A-8DCA-9B4363167B09}" srcOrd="0" destOrd="0" presId="urn:microsoft.com/office/officeart/2016/7/layout/RepeatingBendingProcessNew"/>
    <dgm:cxn modelId="{FAF3156F-BDC1-4A58-81DA-4DB8EE5F77E0}" type="presParOf" srcId="{96A04110-3D3F-443E-B4B1-28F18BF73FD4}" destId="{B07EC491-20C2-4E0A-BA2B-6C61F4DF5023}" srcOrd="0" destOrd="0" presId="urn:microsoft.com/office/officeart/2016/7/layout/RepeatingBendingProcessNew"/>
    <dgm:cxn modelId="{5820F9F6-62B2-4B26-A138-FA766C468D12}" type="presParOf" srcId="{96A04110-3D3F-443E-B4B1-28F18BF73FD4}" destId="{CC3E6AFC-8B9F-47B9-81FD-B5D738569A9B}" srcOrd="1" destOrd="0" presId="urn:microsoft.com/office/officeart/2016/7/layout/RepeatingBendingProcessNew"/>
    <dgm:cxn modelId="{7C76E33A-0083-4A86-9956-A13EB321908D}" type="presParOf" srcId="{CC3E6AFC-8B9F-47B9-81FD-B5D738569A9B}" destId="{3D2737ED-A8F6-408A-945C-FE1E31E07F40}" srcOrd="0" destOrd="0" presId="urn:microsoft.com/office/officeart/2016/7/layout/RepeatingBendingProcessNew"/>
    <dgm:cxn modelId="{63EB4A3E-5E56-472D-A93D-59869A5F10A6}" type="presParOf" srcId="{96A04110-3D3F-443E-B4B1-28F18BF73FD4}" destId="{5779F946-2C68-4F61-ABB6-B4E3A5330624}" srcOrd="2" destOrd="0" presId="urn:microsoft.com/office/officeart/2016/7/layout/RepeatingBendingProcessNew"/>
    <dgm:cxn modelId="{0DF557DF-D952-4776-BA89-EF1D1342285F}" type="presParOf" srcId="{96A04110-3D3F-443E-B4B1-28F18BF73FD4}" destId="{258637A8-B215-4358-9242-EDF3E15E3E5C}" srcOrd="3" destOrd="0" presId="urn:microsoft.com/office/officeart/2016/7/layout/RepeatingBendingProcessNew"/>
    <dgm:cxn modelId="{87D9C3ED-7C9E-4A38-8E61-9D0DB0EC4395}" type="presParOf" srcId="{258637A8-B215-4358-9242-EDF3E15E3E5C}" destId="{EFBDF939-536D-47B6-B01A-140C50B2CA03}" srcOrd="0" destOrd="0" presId="urn:microsoft.com/office/officeart/2016/7/layout/RepeatingBendingProcessNew"/>
    <dgm:cxn modelId="{DB6FB4A9-5270-4EDC-9BD6-81CD846C25FA}" type="presParOf" srcId="{96A04110-3D3F-443E-B4B1-28F18BF73FD4}" destId="{AC698A9A-AD91-42B4-A4FA-4A46D2574CDC}" srcOrd="4" destOrd="0" presId="urn:microsoft.com/office/officeart/2016/7/layout/RepeatingBendingProcessNew"/>
    <dgm:cxn modelId="{B2C216EC-9607-4CF6-9A12-F32AE6840912}" type="presParOf" srcId="{96A04110-3D3F-443E-B4B1-28F18BF73FD4}" destId="{8C713397-324C-44B8-A978-164ACFE141BB}" srcOrd="5" destOrd="0" presId="urn:microsoft.com/office/officeart/2016/7/layout/RepeatingBendingProcessNew"/>
    <dgm:cxn modelId="{45969E2A-95D8-4773-A594-C8CCB5C881BB}" type="presParOf" srcId="{8C713397-324C-44B8-A978-164ACFE141BB}" destId="{4EA0D30D-DF0F-481E-A930-1D3F9F8D716C}" srcOrd="0" destOrd="0" presId="urn:microsoft.com/office/officeart/2016/7/layout/RepeatingBendingProcessNew"/>
    <dgm:cxn modelId="{0F32392A-7B54-481F-8C61-35BE33337394}" type="presParOf" srcId="{96A04110-3D3F-443E-B4B1-28F18BF73FD4}" destId="{5F327123-8792-4B0E-8DC9-0B539D3424BD}" srcOrd="6" destOrd="0" presId="urn:microsoft.com/office/officeart/2016/7/layout/RepeatingBendingProcessNew"/>
    <dgm:cxn modelId="{E7293450-B973-429D-9AD2-B8FE03F44F95}" type="presParOf" srcId="{96A04110-3D3F-443E-B4B1-28F18BF73FD4}" destId="{A0FBE3E0-C308-44FB-B959-B09C1F4991F8}" srcOrd="7" destOrd="0" presId="urn:microsoft.com/office/officeart/2016/7/layout/RepeatingBendingProcessNew"/>
    <dgm:cxn modelId="{1CF0BA07-25A0-4333-8FBE-9F2063E26796}" type="presParOf" srcId="{A0FBE3E0-C308-44FB-B959-B09C1F4991F8}" destId="{0D7E1B39-CB9A-4A2C-8765-68CFF8553E8F}" srcOrd="0" destOrd="0" presId="urn:microsoft.com/office/officeart/2016/7/layout/RepeatingBendingProcessNew"/>
    <dgm:cxn modelId="{202B32FE-2BC1-4970-9E81-36E4A6B0282D}" type="presParOf" srcId="{96A04110-3D3F-443E-B4B1-28F18BF73FD4}" destId="{48DFF0C3-13AD-4004-8D52-CF4BEEF09FFC}" srcOrd="8" destOrd="0" presId="urn:microsoft.com/office/officeart/2016/7/layout/RepeatingBendingProcessNew"/>
    <dgm:cxn modelId="{A9CABF44-6D25-47F3-85B1-018FD38B34B3}" type="presParOf" srcId="{96A04110-3D3F-443E-B4B1-28F18BF73FD4}" destId="{C48C29C2-BCAD-4667-80E2-C5D6930CFE21}" srcOrd="9" destOrd="0" presId="urn:microsoft.com/office/officeart/2016/7/layout/RepeatingBendingProcessNew"/>
    <dgm:cxn modelId="{A3FD7235-D021-498F-B333-C880572B3FE5}" type="presParOf" srcId="{C48C29C2-BCAD-4667-80E2-C5D6930CFE21}" destId="{30BBEDB3-4089-4D0B-9A13-3A572DC013AF}" srcOrd="0" destOrd="0" presId="urn:microsoft.com/office/officeart/2016/7/layout/RepeatingBendingProcessNew"/>
    <dgm:cxn modelId="{28BE903B-E192-432F-B65C-CEEAFF9FE097}" type="presParOf" srcId="{96A04110-3D3F-443E-B4B1-28F18BF73FD4}" destId="{70DC4B4B-E1D7-4C7A-8DCA-9B4363167B0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B3EBE0-D945-41B8-B2ED-260FF82278A5}" type="doc">
      <dgm:prSet loTypeId="urn:microsoft.com/office/officeart/2016/7/layout/VerticalSolidAction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472B864-A5AA-438C-89D8-35AB290CFE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Focus</a:t>
          </a:r>
        </a:p>
      </dgm:t>
    </dgm:pt>
    <dgm:pt modelId="{ABC0D202-0ADA-4D51-9F6C-636EDACCE8FC}" type="parTrans" cxnId="{1CE189A2-0414-4C6B-A250-549A52C3F601}">
      <dgm:prSet/>
      <dgm:spPr/>
      <dgm:t>
        <a:bodyPr/>
        <a:lstStyle/>
        <a:p>
          <a:endParaRPr lang="en-US"/>
        </a:p>
      </dgm:t>
    </dgm:pt>
    <dgm:pt modelId="{B5602550-ADF4-4540-A18E-E5E6DB48A146}" type="sibTrans" cxnId="{1CE189A2-0414-4C6B-A250-549A52C3F601}">
      <dgm:prSet/>
      <dgm:spPr/>
      <dgm:t>
        <a:bodyPr/>
        <a:lstStyle/>
        <a:p>
          <a:endParaRPr lang="en-US"/>
        </a:p>
      </dgm:t>
    </dgm:pt>
    <dgm:pt modelId="{82628C9E-33A4-41AC-BC38-48947060BB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Focus inventory and marketing on top-selling categories and peak months</a:t>
          </a:r>
        </a:p>
      </dgm:t>
    </dgm:pt>
    <dgm:pt modelId="{9CAB7D8D-C85E-4C2F-A80C-44D1CBF35096}" type="parTrans" cxnId="{E950E071-6222-41BF-BDFB-E779366CDAAF}">
      <dgm:prSet/>
      <dgm:spPr/>
      <dgm:t>
        <a:bodyPr/>
        <a:lstStyle/>
        <a:p>
          <a:endParaRPr lang="en-US"/>
        </a:p>
      </dgm:t>
    </dgm:pt>
    <dgm:pt modelId="{01ED7218-C9AC-4675-B341-04C7ACE19EFC}" type="sibTrans" cxnId="{E950E071-6222-41BF-BDFB-E779366CDAAF}">
      <dgm:prSet/>
      <dgm:spPr/>
      <dgm:t>
        <a:bodyPr/>
        <a:lstStyle/>
        <a:p>
          <a:endParaRPr lang="en-US"/>
        </a:p>
      </dgm:t>
    </dgm:pt>
    <dgm:pt modelId="{3777465D-3B5A-4E29-921B-2531A0DC54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Target</a:t>
          </a:r>
        </a:p>
      </dgm:t>
    </dgm:pt>
    <dgm:pt modelId="{6EC05EB7-5D09-48D7-9396-66F4254636FD}" type="parTrans" cxnId="{66B17EB0-71D4-449E-8C5D-C306EB5BD6EF}">
      <dgm:prSet/>
      <dgm:spPr/>
      <dgm:t>
        <a:bodyPr/>
        <a:lstStyle/>
        <a:p>
          <a:endParaRPr lang="en-US"/>
        </a:p>
      </dgm:t>
    </dgm:pt>
    <dgm:pt modelId="{8D42C7D2-3BA9-416C-BA6E-E6503D066958}" type="sibTrans" cxnId="{66B17EB0-71D4-449E-8C5D-C306EB5BD6EF}">
      <dgm:prSet/>
      <dgm:spPr/>
      <dgm:t>
        <a:bodyPr/>
        <a:lstStyle/>
        <a:p>
          <a:endParaRPr lang="en-US"/>
        </a:p>
      </dgm:t>
    </dgm:pt>
    <dgm:pt modelId="{5DD0AE26-A818-473B-841F-EBE52A58EA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Target 30–50 age group with high basket sizes</a:t>
          </a:r>
        </a:p>
      </dgm:t>
    </dgm:pt>
    <dgm:pt modelId="{6014ED17-D66D-4E4C-A344-C5AD6C83EEFF}" type="parTrans" cxnId="{9D7C152C-0F30-4C00-94A5-B6C5FA9B951C}">
      <dgm:prSet/>
      <dgm:spPr/>
      <dgm:t>
        <a:bodyPr/>
        <a:lstStyle/>
        <a:p>
          <a:endParaRPr lang="en-US"/>
        </a:p>
      </dgm:t>
    </dgm:pt>
    <dgm:pt modelId="{7EE1E213-1654-491C-99EF-6A1ACA506228}" type="sibTrans" cxnId="{9D7C152C-0F30-4C00-94A5-B6C5FA9B951C}">
      <dgm:prSet/>
      <dgm:spPr/>
      <dgm:t>
        <a:bodyPr/>
        <a:lstStyle/>
        <a:p>
          <a:endParaRPr lang="en-US"/>
        </a:p>
      </dgm:t>
    </dgm:pt>
    <dgm:pt modelId="{8CF72BA0-E1D5-4EE5-80E3-1D0F68E085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</a:t>
          </a:r>
        </a:p>
      </dgm:t>
    </dgm:pt>
    <dgm:pt modelId="{DA168049-7DAA-4F2A-9F3E-1F4949972618}" type="parTrans" cxnId="{7FEB4201-EC1C-486B-ACC4-77551326CABA}">
      <dgm:prSet/>
      <dgm:spPr/>
      <dgm:t>
        <a:bodyPr/>
        <a:lstStyle/>
        <a:p>
          <a:endParaRPr lang="en-US"/>
        </a:p>
      </dgm:t>
    </dgm:pt>
    <dgm:pt modelId="{7CD6282D-A4D6-4714-8280-A414ED2AF9C0}" type="sibTrans" cxnId="{7FEB4201-EC1C-486B-ACC4-77551326CABA}">
      <dgm:prSet/>
      <dgm:spPr/>
      <dgm:t>
        <a:bodyPr/>
        <a:lstStyle/>
        <a:p>
          <a:endParaRPr lang="en-US"/>
        </a:p>
      </dgm:t>
    </dgm:pt>
    <dgm:pt modelId="{B79EE605-5128-4D06-95E9-2A3F8DBDB8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Use models to predict high-value buyers and plan promotions</a:t>
          </a:r>
        </a:p>
      </dgm:t>
    </dgm:pt>
    <dgm:pt modelId="{37461656-3EFE-409A-8630-3770657F88A6}" type="parTrans" cxnId="{F877AFBB-EFE4-4D7A-ACB7-B1552943D38C}">
      <dgm:prSet/>
      <dgm:spPr/>
      <dgm:t>
        <a:bodyPr/>
        <a:lstStyle/>
        <a:p>
          <a:endParaRPr lang="en-US"/>
        </a:p>
      </dgm:t>
    </dgm:pt>
    <dgm:pt modelId="{D9F948BB-A1B5-44D5-AB53-5373EB23F96A}" type="sibTrans" cxnId="{F877AFBB-EFE4-4D7A-ACB7-B1552943D38C}">
      <dgm:prSet/>
      <dgm:spPr/>
      <dgm:t>
        <a:bodyPr/>
        <a:lstStyle/>
        <a:p>
          <a:endParaRPr lang="en-US"/>
        </a:p>
      </dgm:t>
    </dgm:pt>
    <dgm:pt modelId="{B5682D71-9820-486F-B5DE-8E8B91F177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Combine demographic and seasonal patterns for strategic decisions</a:t>
          </a:r>
        </a:p>
      </dgm:t>
    </dgm:pt>
    <dgm:pt modelId="{B489F39B-9EA6-46D2-A49F-3FBAAB9BA440}" type="parTrans" cxnId="{7E39D9D8-EFC4-44FC-84F9-B12863DD3D7F}">
      <dgm:prSet/>
      <dgm:spPr/>
      <dgm:t>
        <a:bodyPr/>
        <a:lstStyle/>
        <a:p>
          <a:endParaRPr lang="en-US"/>
        </a:p>
      </dgm:t>
    </dgm:pt>
    <dgm:pt modelId="{C0A59F7B-5E4A-4D1F-A3C9-07FCA577B781}" type="sibTrans" cxnId="{7E39D9D8-EFC4-44FC-84F9-B12863DD3D7F}">
      <dgm:prSet/>
      <dgm:spPr/>
      <dgm:t>
        <a:bodyPr/>
        <a:lstStyle/>
        <a:p>
          <a:endParaRPr lang="en-US"/>
        </a:p>
      </dgm:t>
    </dgm:pt>
    <dgm:pt modelId="{6EC4C75F-10E1-493A-9E5A-6F492A414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Combine</a:t>
          </a:r>
        </a:p>
      </dgm:t>
    </dgm:pt>
    <dgm:pt modelId="{F88741E9-CA79-4D87-87D1-71BF5FD0231C}" type="sibTrans" cxnId="{F77AB0E3-C63C-44D0-BE3D-20D26998507A}">
      <dgm:prSet/>
      <dgm:spPr/>
      <dgm:t>
        <a:bodyPr/>
        <a:lstStyle/>
        <a:p>
          <a:endParaRPr lang="en-US"/>
        </a:p>
      </dgm:t>
    </dgm:pt>
    <dgm:pt modelId="{D875FE6E-C6FE-499B-8446-2677DF4CDC50}" type="parTrans" cxnId="{F77AB0E3-C63C-44D0-BE3D-20D26998507A}">
      <dgm:prSet/>
      <dgm:spPr/>
      <dgm:t>
        <a:bodyPr/>
        <a:lstStyle/>
        <a:p>
          <a:endParaRPr lang="en-US"/>
        </a:p>
      </dgm:t>
    </dgm:pt>
    <dgm:pt modelId="{A69281F2-FB91-4D0B-92A2-9732A02BD41F}" type="pres">
      <dgm:prSet presAssocID="{4AB3EBE0-D945-41B8-B2ED-260FF82278A5}" presName="Name0" presStyleCnt="0">
        <dgm:presLayoutVars>
          <dgm:dir/>
          <dgm:animLvl val="lvl"/>
          <dgm:resizeHandles val="exact"/>
        </dgm:presLayoutVars>
      </dgm:prSet>
      <dgm:spPr/>
    </dgm:pt>
    <dgm:pt modelId="{E6274780-75D9-4264-A80C-C7239AC39BEE}" type="pres">
      <dgm:prSet presAssocID="{9472B864-A5AA-438C-89D8-35AB290CFE79}" presName="linNode" presStyleCnt="0"/>
      <dgm:spPr/>
    </dgm:pt>
    <dgm:pt modelId="{2A0541EB-07F3-4F64-B270-75E4744F8638}" type="pres">
      <dgm:prSet presAssocID="{9472B864-A5AA-438C-89D8-35AB290CFE79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6B75CFA4-CB95-4FC0-96D0-046B7D32706B}" type="pres">
      <dgm:prSet presAssocID="{9472B864-A5AA-438C-89D8-35AB290CFE79}" presName="descendantText" presStyleLbl="alignAccFollowNode1" presStyleIdx="0" presStyleCnt="4">
        <dgm:presLayoutVars>
          <dgm:bulletEnabled/>
        </dgm:presLayoutVars>
      </dgm:prSet>
      <dgm:spPr/>
    </dgm:pt>
    <dgm:pt modelId="{0F82B93D-99B5-4FAB-9D5C-8567DE8EA8E2}" type="pres">
      <dgm:prSet presAssocID="{B5602550-ADF4-4540-A18E-E5E6DB48A146}" presName="sp" presStyleCnt="0"/>
      <dgm:spPr/>
    </dgm:pt>
    <dgm:pt modelId="{6441F536-9248-4DB5-88FB-97BA903782C8}" type="pres">
      <dgm:prSet presAssocID="{3777465D-3B5A-4E29-921B-2531A0DC54A1}" presName="linNode" presStyleCnt="0"/>
      <dgm:spPr/>
    </dgm:pt>
    <dgm:pt modelId="{EE8A3647-B815-435C-9EFA-D7583C8013B7}" type="pres">
      <dgm:prSet presAssocID="{3777465D-3B5A-4E29-921B-2531A0DC54A1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A3E5F041-24A1-45C2-A7DE-6B5F4BE09FB7}" type="pres">
      <dgm:prSet presAssocID="{3777465D-3B5A-4E29-921B-2531A0DC54A1}" presName="descendantText" presStyleLbl="alignAccFollowNode1" presStyleIdx="1" presStyleCnt="4">
        <dgm:presLayoutVars>
          <dgm:bulletEnabled/>
        </dgm:presLayoutVars>
      </dgm:prSet>
      <dgm:spPr/>
    </dgm:pt>
    <dgm:pt modelId="{4D252923-6B2E-4072-9107-152BD815564F}" type="pres">
      <dgm:prSet presAssocID="{8D42C7D2-3BA9-416C-BA6E-E6503D066958}" presName="sp" presStyleCnt="0"/>
      <dgm:spPr/>
    </dgm:pt>
    <dgm:pt modelId="{BEDBD96F-C6A3-4416-8F8B-C50C31157CEE}" type="pres">
      <dgm:prSet presAssocID="{8CF72BA0-E1D5-4EE5-80E3-1D0F68E08556}" presName="linNode" presStyleCnt="0"/>
      <dgm:spPr/>
    </dgm:pt>
    <dgm:pt modelId="{FE419F8D-B594-480F-8E2C-6CA01B607672}" type="pres">
      <dgm:prSet presAssocID="{8CF72BA0-E1D5-4EE5-80E3-1D0F68E08556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2CEE281B-DC97-4640-9F43-2B776400F1F3}" type="pres">
      <dgm:prSet presAssocID="{8CF72BA0-E1D5-4EE5-80E3-1D0F68E08556}" presName="descendantText" presStyleLbl="alignAccFollowNode1" presStyleIdx="2" presStyleCnt="4">
        <dgm:presLayoutVars>
          <dgm:bulletEnabled/>
        </dgm:presLayoutVars>
      </dgm:prSet>
      <dgm:spPr/>
    </dgm:pt>
    <dgm:pt modelId="{050FECE0-DAF4-4E3C-8940-59A1A171CF4C}" type="pres">
      <dgm:prSet presAssocID="{7CD6282D-A4D6-4714-8280-A414ED2AF9C0}" presName="sp" presStyleCnt="0"/>
      <dgm:spPr/>
    </dgm:pt>
    <dgm:pt modelId="{FE7C8128-75A1-4BD6-95B9-DAADE8885B0D}" type="pres">
      <dgm:prSet presAssocID="{6EC4C75F-10E1-493A-9E5A-6F492A4141A0}" presName="linNode" presStyleCnt="0"/>
      <dgm:spPr/>
    </dgm:pt>
    <dgm:pt modelId="{6FF7E2F0-ECD0-4F53-A60A-FB4892222F9A}" type="pres">
      <dgm:prSet presAssocID="{6EC4C75F-10E1-493A-9E5A-6F492A4141A0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501B2B98-8A80-4EFF-B1D1-04FC247B1B7C}" type="pres">
      <dgm:prSet presAssocID="{6EC4C75F-10E1-493A-9E5A-6F492A4141A0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7FEB4201-EC1C-486B-ACC4-77551326CABA}" srcId="{4AB3EBE0-D945-41B8-B2ED-260FF82278A5}" destId="{8CF72BA0-E1D5-4EE5-80E3-1D0F68E08556}" srcOrd="2" destOrd="0" parTransId="{DA168049-7DAA-4F2A-9F3E-1F4949972618}" sibTransId="{7CD6282D-A4D6-4714-8280-A414ED2AF9C0}"/>
    <dgm:cxn modelId="{DEA8100F-7E83-428C-9C73-ECA4052D0847}" type="presOf" srcId="{4AB3EBE0-D945-41B8-B2ED-260FF82278A5}" destId="{A69281F2-FB91-4D0B-92A2-9732A02BD41F}" srcOrd="0" destOrd="0" presId="urn:microsoft.com/office/officeart/2016/7/layout/VerticalSolidActionList"/>
    <dgm:cxn modelId="{8362DE1C-5FDF-42F7-99DA-ED7DEA5828D5}" type="presOf" srcId="{6EC4C75F-10E1-493A-9E5A-6F492A4141A0}" destId="{6FF7E2F0-ECD0-4F53-A60A-FB4892222F9A}" srcOrd="0" destOrd="0" presId="urn:microsoft.com/office/officeart/2016/7/layout/VerticalSolidActionList"/>
    <dgm:cxn modelId="{9D7C152C-0F30-4C00-94A5-B6C5FA9B951C}" srcId="{3777465D-3B5A-4E29-921B-2531A0DC54A1}" destId="{5DD0AE26-A818-473B-841F-EBE52A58EAA4}" srcOrd="0" destOrd="0" parTransId="{6014ED17-D66D-4E4C-A344-C5AD6C83EEFF}" sibTransId="{7EE1E213-1654-491C-99EF-6A1ACA506228}"/>
    <dgm:cxn modelId="{CCAC6A32-E48E-4DDE-B86A-8CA4BDDB94D6}" type="presOf" srcId="{B79EE605-5128-4D06-95E9-2A3F8DBDB8D5}" destId="{2CEE281B-DC97-4640-9F43-2B776400F1F3}" srcOrd="0" destOrd="0" presId="urn:microsoft.com/office/officeart/2016/7/layout/VerticalSolidActionList"/>
    <dgm:cxn modelId="{D401B232-F937-419E-958B-1D230F7A9713}" type="presOf" srcId="{B5682D71-9820-486F-B5DE-8E8B91F17706}" destId="{501B2B98-8A80-4EFF-B1D1-04FC247B1B7C}" srcOrd="0" destOrd="0" presId="urn:microsoft.com/office/officeart/2016/7/layout/VerticalSolidActionList"/>
    <dgm:cxn modelId="{F1782B33-97E2-470F-BF57-CBD0E937E6CF}" type="presOf" srcId="{8CF72BA0-E1D5-4EE5-80E3-1D0F68E08556}" destId="{FE419F8D-B594-480F-8E2C-6CA01B607672}" srcOrd="0" destOrd="0" presId="urn:microsoft.com/office/officeart/2016/7/layout/VerticalSolidActionList"/>
    <dgm:cxn modelId="{5C348463-B305-4A53-82E2-8A5699332043}" type="presOf" srcId="{5DD0AE26-A818-473B-841F-EBE52A58EAA4}" destId="{A3E5F041-24A1-45C2-A7DE-6B5F4BE09FB7}" srcOrd="0" destOrd="0" presId="urn:microsoft.com/office/officeart/2016/7/layout/VerticalSolidActionList"/>
    <dgm:cxn modelId="{E950E071-6222-41BF-BDFB-E779366CDAAF}" srcId="{9472B864-A5AA-438C-89D8-35AB290CFE79}" destId="{82628C9E-33A4-41AC-BC38-48947060BBB1}" srcOrd="0" destOrd="0" parTransId="{9CAB7D8D-C85E-4C2F-A80C-44D1CBF35096}" sibTransId="{01ED7218-C9AC-4675-B341-04C7ACE19EFC}"/>
    <dgm:cxn modelId="{E96F7F7D-34CD-470D-88DB-5EAD2672A4AE}" type="presOf" srcId="{3777465D-3B5A-4E29-921B-2531A0DC54A1}" destId="{EE8A3647-B815-435C-9EFA-D7583C8013B7}" srcOrd="0" destOrd="0" presId="urn:microsoft.com/office/officeart/2016/7/layout/VerticalSolidActionList"/>
    <dgm:cxn modelId="{1CE189A2-0414-4C6B-A250-549A52C3F601}" srcId="{4AB3EBE0-D945-41B8-B2ED-260FF82278A5}" destId="{9472B864-A5AA-438C-89D8-35AB290CFE79}" srcOrd="0" destOrd="0" parTransId="{ABC0D202-0ADA-4D51-9F6C-636EDACCE8FC}" sibTransId="{B5602550-ADF4-4540-A18E-E5E6DB48A146}"/>
    <dgm:cxn modelId="{66B17EB0-71D4-449E-8C5D-C306EB5BD6EF}" srcId="{4AB3EBE0-D945-41B8-B2ED-260FF82278A5}" destId="{3777465D-3B5A-4E29-921B-2531A0DC54A1}" srcOrd="1" destOrd="0" parTransId="{6EC05EB7-5D09-48D7-9396-66F4254636FD}" sibTransId="{8D42C7D2-3BA9-416C-BA6E-E6503D066958}"/>
    <dgm:cxn modelId="{F877AFBB-EFE4-4D7A-ACB7-B1552943D38C}" srcId="{8CF72BA0-E1D5-4EE5-80E3-1D0F68E08556}" destId="{B79EE605-5128-4D06-95E9-2A3F8DBDB8D5}" srcOrd="0" destOrd="0" parTransId="{37461656-3EFE-409A-8630-3770657F88A6}" sibTransId="{D9F948BB-A1B5-44D5-AB53-5373EB23F96A}"/>
    <dgm:cxn modelId="{7E39D9D8-EFC4-44FC-84F9-B12863DD3D7F}" srcId="{6EC4C75F-10E1-493A-9E5A-6F492A4141A0}" destId="{B5682D71-9820-486F-B5DE-8E8B91F17706}" srcOrd="0" destOrd="0" parTransId="{B489F39B-9EA6-46D2-A49F-3FBAAB9BA440}" sibTransId="{C0A59F7B-5E4A-4D1F-A3C9-07FCA577B781}"/>
    <dgm:cxn modelId="{BED4C5DA-B8B7-4AC7-A1BC-62ACBFD17739}" type="presOf" srcId="{9472B864-A5AA-438C-89D8-35AB290CFE79}" destId="{2A0541EB-07F3-4F64-B270-75E4744F8638}" srcOrd="0" destOrd="0" presId="urn:microsoft.com/office/officeart/2016/7/layout/VerticalSolidActionList"/>
    <dgm:cxn modelId="{351173DB-7B59-4734-A617-8FCDD9752148}" type="presOf" srcId="{82628C9E-33A4-41AC-BC38-48947060BBB1}" destId="{6B75CFA4-CB95-4FC0-96D0-046B7D32706B}" srcOrd="0" destOrd="0" presId="urn:microsoft.com/office/officeart/2016/7/layout/VerticalSolidActionList"/>
    <dgm:cxn modelId="{F77AB0E3-C63C-44D0-BE3D-20D26998507A}" srcId="{4AB3EBE0-D945-41B8-B2ED-260FF82278A5}" destId="{6EC4C75F-10E1-493A-9E5A-6F492A4141A0}" srcOrd="3" destOrd="0" parTransId="{D875FE6E-C6FE-499B-8446-2677DF4CDC50}" sibTransId="{F88741E9-CA79-4D87-87D1-71BF5FD0231C}"/>
    <dgm:cxn modelId="{ADE0EF56-262D-4B82-A00E-E163E44C5C50}" type="presParOf" srcId="{A69281F2-FB91-4D0B-92A2-9732A02BD41F}" destId="{E6274780-75D9-4264-A80C-C7239AC39BEE}" srcOrd="0" destOrd="0" presId="urn:microsoft.com/office/officeart/2016/7/layout/VerticalSolidActionList"/>
    <dgm:cxn modelId="{E1A82646-5C70-4CDD-B79E-11EDBA690F22}" type="presParOf" srcId="{E6274780-75D9-4264-A80C-C7239AC39BEE}" destId="{2A0541EB-07F3-4F64-B270-75E4744F8638}" srcOrd="0" destOrd="0" presId="urn:microsoft.com/office/officeart/2016/7/layout/VerticalSolidActionList"/>
    <dgm:cxn modelId="{DFB7B381-DC2C-4283-8B1F-C668E762B558}" type="presParOf" srcId="{E6274780-75D9-4264-A80C-C7239AC39BEE}" destId="{6B75CFA4-CB95-4FC0-96D0-046B7D32706B}" srcOrd="1" destOrd="0" presId="urn:microsoft.com/office/officeart/2016/7/layout/VerticalSolidActionList"/>
    <dgm:cxn modelId="{33E61DD4-7114-457C-997E-FBEA0C38226A}" type="presParOf" srcId="{A69281F2-FB91-4D0B-92A2-9732A02BD41F}" destId="{0F82B93D-99B5-4FAB-9D5C-8567DE8EA8E2}" srcOrd="1" destOrd="0" presId="urn:microsoft.com/office/officeart/2016/7/layout/VerticalSolidActionList"/>
    <dgm:cxn modelId="{7422BA25-67B1-4A0A-94B8-75D94CD5A584}" type="presParOf" srcId="{A69281F2-FB91-4D0B-92A2-9732A02BD41F}" destId="{6441F536-9248-4DB5-88FB-97BA903782C8}" srcOrd="2" destOrd="0" presId="urn:microsoft.com/office/officeart/2016/7/layout/VerticalSolidActionList"/>
    <dgm:cxn modelId="{56093990-00EE-4068-B9F4-E2DDD7A9FC12}" type="presParOf" srcId="{6441F536-9248-4DB5-88FB-97BA903782C8}" destId="{EE8A3647-B815-435C-9EFA-D7583C8013B7}" srcOrd="0" destOrd="0" presId="urn:microsoft.com/office/officeart/2016/7/layout/VerticalSolidActionList"/>
    <dgm:cxn modelId="{1CB34908-9D35-4438-8404-A010A202FE1E}" type="presParOf" srcId="{6441F536-9248-4DB5-88FB-97BA903782C8}" destId="{A3E5F041-24A1-45C2-A7DE-6B5F4BE09FB7}" srcOrd="1" destOrd="0" presId="urn:microsoft.com/office/officeart/2016/7/layout/VerticalSolidActionList"/>
    <dgm:cxn modelId="{5D80DDC3-D610-4603-81DA-2107C0DAC778}" type="presParOf" srcId="{A69281F2-FB91-4D0B-92A2-9732A02BD41F}" destId="{4D252923-6B2E-4072-9107-152BD815564F}" srcOrd="3" destOrd="0" presId="urn:microsoft.com/office/officeart/2016/7/layout/VerticalSolidActionList"/>
    <dgm:cxn modelId="{BFF48A0F-95B3-4036-9474-1E990847FFB6}" type="presParOf" srcId="{A69281F2-FB91-4D0B-92A2-9732A02BD41F}" destId="{BEDBD96F-C6A3-4416-8F8B-C50C31157CEE}" srcOrd="4" destOrd="0" presId="urn:microsoft.com/office/officeart/2016/7/layout/VerticalSolidActionList"/>
    <dgm:cxn modelId="{10459532-6A25-4DDD-8C0D-28233949ABC4}" type="presParOf" srcId="{BEDBD96F-C6A3-4416-8F8B-C50C31157CEE}" destId="{FE419F8D-B594-480F-8E2C-6CA01B607672}" srcOrd="0" destOrd="0" presId="urn:microsoft.com/office/officeart/2016/7/layout/VerticalSolidActionList"/>
    <dgm:cxn modelId="{B73E09F1-8B13-4F9D-8189-F7B3C3FFE5C1}" type="presParOf" srcId="{BEDBD96F-C6A3-4416-8F8B-C50C31157CEE}" destId="{2CEE281B-DC97-4640-9F43-2B776400F1F3}" srcOrd="1" destOrd="0" presId="urn:microsoft.com/office/officeart/2016/7/layout/VerticalSolidActionList"/>
    <dgm:cxn modelId="{5AFB665A-F0E4-4CE2-B16D-546FA8220ED1}" type="presParOf" srcId="{A69281F2-FB91-4D0B-92A2-9732A02BD41F}" destId="{050FECE0-DAF4-4E3C-8940-59A1A171CF4C}" srcOrd="5" destOrd="0" presId="urn:microsoft.com/office/officeart/2016/7/layout/VerticalSolidActionList"/>
    <dgm:cxn modelId="{B3061574-A543-462F-B395-19B933AA3BC4}" type="presParOf" srcId="{A69281F2-FB91-4D0B-92A2-9732A02BD41F}" destId="{FE7C8128-75A1-4BD6-95B9-DAADE8885B0D}" srcOrd="6" destOrd="0" presId="urn:microsoft.com/office/officeart/2016/7/layout/VerticalSolidActionList"/>
    <dgm:cxn modelId="{42D5B074-7CC7-428D-9CCD-585EC95AE726}" type="presParOf" srcId="{FE7C8128-75A1-4BD6-95B9-DAADE8885B0D}" destId="{6FF7E2F0-ECD0-4F53-A60A-FB4892222F9A}" srcOrd="0" destOrd="0" presId="urn:microsoft.com/office/officeart/2016/7/layout/VerticalSolidActionList"/>
    <dgm:cxn modelId="{9B715437-9A37-4DFE-A8C8-DF9E19F42D53}" type="presParOf" srcId="{FE7C8128-75A1-4BD6-95B9-DAADE8885B0D}" destId="{501B2B98-8A80-4EFF-B1D1-04FC247B1B7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5116F-F5DB-4605-BDF5-5F5EF6B7580C}">
      <dsp:nvSpPr>
        <dsp:cNvPr id="0" name=""/>
        <dsp:cNvSpPr/>
      </dsp:nvSpPr>
      <dsp:spPr>
        <a:xfrm>
          <a:off x="0" y="291"/>
          <a:ext cx="395466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91516C8-F878-4B9E-ADBA-B1D4CDB50584}">
      <dsp:nvSpPr>
        <dsp:cNvPr id="0" name=""/>
        <dsp:cNvSpPr/>
      </dsp:nvSpPr>
      <dsp:spPr>
        <a:xfrm>
          <a:off x="0" y="291"/>
          <a:ext cx="3954666" cy="477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Dataset: 1,000 retail transactions from Kaggle (2023)</a:t>
          </a:r>
        </a:p>
      </dsp:txBody>
      <dsp:txXfrm>
        <a:off x="0" y="291"/>
        <a:ext cx="3954666" cy="477136"/>
      </dsp:txXfrm>
    </dsp:sp>
    <dsp:sp modelId="{A3FB5E05-75B8-4181-8B99-D977E2EF8B48}">
      <dsp:nvSpPr>
        <dsp:cNvPr id="0" name=""/>
        <dsp:cNvSpPr/>
      </dsp:nvSpPr>
      <dsp:spPr>
        <a:xfrm>
          <a:off x="0" y="477427"/>
          <a:ext cx="3954666" cy="0"/>
        </a:xfrm>
        <a:prstGeom prst="line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7DB88C-153F-44F3-8FB4-441BC9645016}">
      <dsp:nvSpPr>
        <dsp:cNvPr id="0" name=""/>
        <dsp:cNvSpPr/>
      </dsp:nvSpPr>
      <dsp:spPr>
        <a:xfrm>
          <a:off x="0" y="477427"/>
          <a:ext cx="3954666" cy="477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Attributes: Date, Gender, Age, Category, Quantity, Price, Total Amount</a:t>
          </a:r>
        </a:p>
      </dsp:txBody>
      <dsp:txXfrm>
        <a:off x="0" y="477427"/>
        <a:ext cx="3954666" cy="477136"/>
      </dsp:txXfrm>
    </dsp:sp>
    <dsp:sp modelId="{4F380DF9-E08E-45C4-B763-2149AC7322F1}">
      <dsp:nvSpPr>
        <dsp:cNvPr id="0" name=""/>
        <dsp:cNvSpPr/>
      </dsp:nvSpPr>
      <dsp:spPr>
        <a:xfrm>
          <a:off x="0" y="954563"/>
          <a:ext cx="3954666" cy="0"/>
        </a:xfrm>
        <a:prstGeom prst="lin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43E1C48-448D-4CD4-B007-F91CAA1B6A11}">
      <dsp:nvSpPr>
        <dsp:cNvPr id="0" name=""/>
        <dsp:cNvSpPr/>
      </dsp:nvSpPr>
      <dsp:spPr>
        <a:xfrm>
          <a:off x="0" y="954563"/>
          <a:ext cx="3954666" cy="477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Preprocessing:</a:t>
          </a:r>
        </a:p>
      </dsp:txBody>
      <dsp:txXfrm>
        <a:off x="0" y="954563"/>
        <a:ext cx="3954666" cy="477136"/>
      </dsp:txXfrm>
    </dsp:sp>
    <dsp:sp modelId="{500307D9-34D4-4277-B58B-69BE65EFB797}">
      <dsp:nvSpPr>
        <dsp:cNvPr id="0" name=""/>
        <dsp:cNvSpPr/>
      </dsp:nvSpPr>
      <dsp:spPr>
        <a:xfrm>
          <a:off x="0" y="1431699"/>
          <a:ext cx="3954666" cy="0"/>
        </a:xfrm>
        <a:prstGeom prst="line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131BC28-02D9-404C-9901-6A64D5AA9266}">
      <dsp:nvSpPr>
        <dsp:cNvPr id="0" name=""/>
        <dsp:cNvSpPr/>
      </dsp:nvSpPr>
      <dsp:spPr>
        <a:xfrm>
          <a:off x="0" y="1431699"/>
          <a:ext cx="3954666" cy="477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Date parsing, Month/Year extraction, Category/Gender encoding</a:t>
          </a:r>
        </a:p>
      </dsp:txBody>
      <dsp:txXfrm>
        <a:off x="0" y="1431699"/>
        <a:ext cx="3954666" cy="477136"/>
      </dsp:txXfrm>
    </dsp:sp>
    <dsp:sp modelId="{51DC5F3D-A897-4B7D-ABFE-2CF7484D3773}">
      <dsp:nvSpPr>
        <dsp:cNvPr id="0" name=""/>
        <dsp:cNvSpPr/>
      </dsp:nvSpPr>
      <dsp:spPr>
        <a:xfrm>
          <a:off x="0" y="1908835"/>
          <a:ext cx="3954666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1F7C61E-8FC0-4E46-99B5-A99A1FB311DC}">
      <dsp:nvSpPr>
        <dsp:cNvPr id="0" name=""/>
        <dsp:cNvSpPr/>
      </dsp:nvSpPr>
      <dsp:spPr>
        <a:xfrm>
          <a:off x="0" y="1908835"/>
          <a:ext cx="3954666" cy="477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Tools: Python, pandas, matplotlib, scikit-learn</a:t>
          </a:r>
        </a:p>
      </dsp:txBody>
      <dsp:txXfrm>
        <a:off x="0" y="1908835"/>
        <a:ext cx="3954666" cy="477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A8A3D-88CC-4BA0-9482-F5C1F862D470}">
      <dsp:nvSpPr>
        <dsp:cNvPr id="0" name=""/>
        <dsp:cNvSpPr/>
      </dsp:nvSpPr>
      <dsp:spPr>
        <a:xfrm>
          <a:off x="0" y="0"/>
          <a:ext cx="3217334" cy="6206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Clothing &amp; Electronics are top categories</a:t>
          </a:r>
        </a:p>
      </dsp:txBody>
      <dsp:txXfrm>
        <a:off x="18177" y="18177"/>
        <a:ext cx="2475036" cy="584255"/>
      </dsp:txXfrm>
    </dsp:sp>
    <dsp:sp modelId="{5CAFF585-295D-47B8-A86E-B5A0FC3A2D3A}">
      <dsp:nvSpPr>
        <dsp:cNvPr id="0" name=""/>
        <dsp:cNvSpPr/>
      </dsp:nvSpPr>
      <dsp:spPr>
        <a:xfrm>
          <a:off x="240255" y="706805"/>
          <a:ext cx="3217334" cy="6206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Middle-aged customers (30–50) spend the most</a:t>
          </a:r>
        </a:p>
      </dsp:txBody>
      <dsp:txXfrm>
        <a:off x="258432" y="724982"/>
        <a:ext cx="2537328" cy="584255"/>
      </dsp:txXfrm>
    </dsp:sp>
    <dsp:sp modelId="{C3DB0890-4B56-484B-8B4C-18B5E22148A7}">
      <dsp:nvSpPr>
        <dsp:cNvPr id="0" name=""/>
        <dsp:cNvSpPr/>
      </dsp:nvSpPr>
      <dsp:spPr>
        <a:xfrm>
          <a:off x="480510" y="1413611"/>
          <a:ext cx="3217334" cy="6206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May &amp; December peak in sales</a:t>
          </a:r>
        </a:p>
      </dsp:txBody>
      <dsp:txXfrm>
        <a:off x="498687" y="1431788"/>
        <a:ext cx="2537328" cy="584255"/>
      </dsp:txXfrm>
    </dsp:sp>
    <dsp:sp modelId="{68C850B1-E92B-42C8-B11D-238FA66F1BF9}">
      <dsp:nvSpPr>
        <dsp:cNvPr id="0" name=""/>
        <dsp:cNvSpPr/>
      </dsp:nvSpPr>
      <dsp:spPr>
        <a:xfrm>
          <a:off x="720766" y="2120416"/>
          <a:ext cx="3217334" cy="6206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Females outspend males, especially in Beauty</a:t>
          </a:r>
        </a:p>
      </dsp:txBody>
      <dsp:txXfrm>
        <a:off x="738943" y="2138593"/>
        <a:ext cx="2537328" cy="584255"/>
      </dsp:txXfrm>
    </dsp:sp>
    <dsp:sp modelId="{C4FC718F-1DED-4417-9875-D15892746FB9}">
      <dsp:nvSpPr>
        <dsp:cNvPr id="0" name=""/>
        <dsp:cNvSpPr/>
      </dsp:nvSpPr>
      <dsp:spPr>
        <a:xfrm>
          <a:off x="961021" y="2827222"/>
          <a:ext cx="3217334" cy="6206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Insights help with targeting promotions by age &amp; season</a:t>
          </a:r>
        </a:p>
      </dsp:txBody>
      <dsp:txXfrm>
        <a:off x="979198" y="2845399"/>
        <a:ext cx="2537328" cy="584255"/>
      </dsp:txXfrm>
    </dsp:sp>
    <dsp:sp modelId="{5FD88C18-D562-491E-86BD-B8371EBADDB4}">
      <dsp:nvSpPr>
        <dsp:cNvPr id="0" name=""/>
        <dsp:cNvSpPr/>
      </dsp:nvSpPr>
      <dsp:spPr>
        <a:xfrm>
          <a:off x="2813937" y="453389"/>
          <a:ext cx="403396" cy="4033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904701" y="453389"/>
        <a:ext cx="221868" cy="303555"/>
      </dsp:txXfrm>
    </dsp:sp>
    <dsp:sp modelId="{CBE72268-0BE2-4D2D-87D5-5B6A945D600C}">
      <dsp:nvSpPr>
        <dsp:cNvPr id="0" name=""/>
        <dsp:cNvSpPr/>
      </dsp:nvSpPr>
      <dsp:spPr>
        <a:xfrm>
          <a:off x="3054193" y="1160195"/>
          <a:ext cx="403396" cy="40339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144957" y="1160195"/>
        <a:ext cx="221868" cy="303555"/>
      </dsp:txXfrm>
    </dsp:sp>
    <dsp:sp modelId="{53643864-4FC3-4FF3-B771-DB2479232B31}">
      <dsp:nvSpPr>
        <dsp:cNvPr id="0" name=""/>
        <dsp:cNvSpPr/>
      </dsp:nvSpPr>
      <dsp:spPr>
        <a:xfrm>
          <a:off x="3294448" y="1856657"/>
          <a:ext cx="403396" cy="40339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385212" y="1856657"/>
        <a:ext cx="221868" cy="303555"/>
      </dsp:txXfrm>
    </dsp:sp>
    <dsp:sp modelId="{5318FC6F-E28A-4B80-BEDF-F99391686A33}">
      <dsp:nvSpPr>
        <dsp:cNvPr id="0" name=""/>
        <dsp:cNvSpPr/>
      </dsp:nvSpPr>
      <dsp:spPr>
        <a:xfrm>
          <a:off x="3534704" y="2570358"/>
          <a:ext cx="403396" cy="40339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625468" y="2570358"/>
        <a:ext cx="221868" cy="3035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E6AFC-8B9F-47B9-81FD-B5D738569A9B}">
      <dsp:nvSpPr>
        <dsp:cNvPr id="0" name=""/>
        <dsp:cNvSpPr/>
      </dsp:nvSpPr>
      <dsp:spPr>
        <a:xfrm>
          <a:off x="2059410" y="450518"/>
          <a:ext cx="3485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856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24211" y="494342"/>
        <a:ext cx="18958" cy="3791"/>
      </dsp:txXfrm>
    </dsp:sp>
    <dsp:sp modelId="{B07EC491-20C2-4E0A-BA2B-6C61F4DF5023}">
      <dsp:nvSpPr>
        <dsp:cNvPr id="0" name=""/>
        <dsp:cNvSpPr/>
      </dsp:nvSpPr>
      <dsp:spPr>
        <a:xfrm>
          <a:off x="412681" y="1679"/>
          <a:ext cx="1648528" cy="9891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79" tIns="84792" rIns="80779" bIns="8479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1. Decision Tree Classifier:</a:t>
          </a:r>
        </a:p>
      </dsp:txBody>
      <dsp:txXfrm>
        <a:off x="412681" y="1679"/>
        <a:ext cx="1648528" cy="989117"/>
      </dsp:txXfrm>
    </dsp:sp>
    <dsp:sp modelId="{258637A8-B215-4358-9242-EDF3E15E3E5C}">
      <dsp:nvSpPr>
        <dsp:cNvPr id="0" name=""/>
        <dsp:cNvSpPr/>
      </dsp:nvSpPr>
      <dsp:spPr>
        <a:xfrm>
          <a:off x="1236945" y="988996"/>
          <a:ext cx="2027690" cy="348561"/>
        </a:xfrm>
        <a:custGeom>
          <a:avLst/>
          <a:gdLst/>
          <a:ahLst/>
          <a:cxnLst/>
          <a:rect l="0" t="0" r="0" b="0"/>
          <a:pathLst>
            <a:path>
              <a:moveTo>
                <a:pt x="2027690" y="0"/>
              </a:moveTo>
              <a:lnTo>
                <a:pt x="2027690" y="191380"/>
              </a:lnTo>
              <a:lnTo>
                <a:pt x="0" y="191380"/>
              </a:lnTo>
              <a:lnTo>
                <a:pt x="0" y="348561"/>
              </a:lnTo>
            </a:path>
          </a:pathLst>
        </a:custGeom>
        <a:noFill/>
        <a:ln w="9525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9220" y="1161381"/>
        <a:ext cx="103141" cy="3791"/>
      </dsp:txXfrm>
    </dsp:sp>
    <dsp:sp modelId="{5779F946-2C68-4F61-ABB6-B4E3A5330624}">
      <dsp:nvSpPr>
        <dsp:cNvPr id="0" name=""/>
        <dsp:cNvSpPr/>
      </dsp:nvSpPr>
      <dsp:spPr>
        <a:xfrm>
          <a:off x="2440371" y="1679"/>
          <a:ext cx="1648528" cy="989117"/>
        </a:xfrm>
        <a:prstGeom prst="rect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79" tIns="84792" rIns="80779" bIns="8479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Predicts High vs Low Value transactions</a:t>
          </a:r>
        </a:p>
      </dsp:txBody>
      <dsp:txXfrm>
        <a:off x="2440371" y="1679"/>
        <a:ext cx="1648528" cy="989117"/>
      </dsp:txXfrm>
    </dsp:sp>
    <dsp:sp modelId="{8C713397-324C-44B8-A978-164ACFE141BB}">
      <dsp:nvSpPr>
        <dsp:cNvPr id="0" name=""/>
        <dsp:cNvSpPr/>
      </dsp:nvSpPr>
      <dsp:spPr>
        <a:xfrm>
          <a:off x="2059410" y="1818796"/>
          <a:ext cx="3485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8561" y="45720"/>
              </a:lnTo>
            </a:path>
          </a:pathLst>
        </a:custGeom>
        <a:noFill/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24211" y="1862621"/>
        <a:ext cx="18958" cy="3791"/>
      </dsp:txXfrm>
    </dsp:sp>
    <dsp:sp modelId="{AC698A9A-AD91-42B4-A4FA-4A46D2574CDC}">
      <dsp:nvSpPr>
        <dsp:cNvPr id="0" name=""/>
        <dsp:cNvSpPr/>
      </dsp:nvSpPr>
      <dsp:spPr>
        <a:xfrm>
          <a:off x="412681" y="1369958"/>
          <a:ext cx="1648528" cy="989117"/>
        </a:xfrm>
        <a:prstGeom prst="rect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79" tIns="84792" rIns="80779" bIns="8479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Key split: Age, Product Category, Month</a:t>
          </a:r>
        </a:p>
      </dsp:txBody>
      <dsp:txXfrm>
        <a:off x="412681" y="1369958"/>
        <a:ext cx="1648528" cy="989117"/>
      </dsp:txXfrm>
    </dsp:sp>
    <dsp:sp modelId="{A0FBE3E0-C308-44FB-B959-B09C1F4991F8}">
      <dsp:nvSpPr>
        <dsp:cNvPr id="0" name=""/>
        <dsp:cNvSpPr/>
      </dsp:nvSpPr>
      <dsp:spPr>
        <a:xfrm>
          <a:off x="1236945" y="2357275"/>
          <a:ext cx="2027690" cy="348561"/>
        </a:xfrm>
        <a:custGeom>
          <a:avLst/>
          <a:gdLst/>
          <a:ahLst/>
          <a:cxnLst/>
          <a:rect l="0" t="0" r="0" b="0"/>
          <a:pathLst>
            <a:path>
              <a:moveTo>
                <a:pt x="2027690" y="0"/>
              </a:moveTo>
              <a:lnTo>
                <a:pt x="2027690" y="191380"/>
              </a:lnTo>
              <a:lnTo>
                <a:pt x="0" y="191380"/>
              </a:lnTo>
              <a:lnTo>
                <a:pt x="0" y="348561"/>
              </a:lnTo>
            </a:path>
          </a:pathLst>
        </a:custGeom>
        <a:noFill/>
        <a:ln w="9525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9220" y="2529660"/>
        <a:ext cx="103141" cy="3791"/>
      </dsp:txXfrm>
    </dsp:sp>
    <dsp:sp modelId="{5F327123-8792-4B0E-8DC9-0B539D3424BD}">
      <dsp:nvSpPr>
        <dsp:cNvPr id="0" name=""/>
        <dsp:cNvSpPr/>
      </dsp:nvSpPr>
      <dsp:spPr>
        <a:xfrm>
          <a:off x="2440371" y="1369958"/>
          <a:ext cx="1648528" cy="989117"/>
        </a:xfrm>
        <a:prstGeom prst="rect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79" tIns="84792" rIns="80779" bIns="8479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2. Random Forest Regressor:</a:t>
          </a:r>
        </a:p>
      </dsp:txBody>
      <dsp:txXfrm>
        <a:off x="2440371" y="1369958"/>
        <a:ext cx="1648528" cy="989117"/>
      </dsp:txXfrm>
    </dsp:sp>
    <dsp:sp modelId="{C48C29C2-BCAD-4667-80E2-C5D6930CFE21}">
      <dsp:nvSpPr>
        <dsp:cNvPr id="0" name=""/>
        <dsp:cNvSpPr/>
      </dsp:nvSpPr>
      <dsp:spPr>
        <a:xfrm>
          <a:off x="2059410" y="3187075"/>
          <a:ext cx="3485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8561" y="45720"/>
              </a:lnTo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24211" y="3230899"/>
        <a:ext cx="18958" cy="3791"/>
      </dsp:txXfrm>
    </dsp:sp>
    <dsp:sp modelId="{48DFF0C3-13AD-4004-8D52-CF4BEEF09FFC}">
      <dsp:nvSpPr>
        <dsp:cNvPr id="0" name=""/>
        <dsp:cNvSpPr/>
      </dsp:nvSpPr>
      <dsp:spPr>
        <a:xfrm>
          <a:off x="412681" y="2738237"/>
          <a:ext cx="1648528" cy="989117"/>
        </a:xfrm>
        <a:prstGeom prst="rect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79" tIns="84792" rIns="80779" bIns="8479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Predicts sales amount</a:t>
          </a:r>
        </a:p>
      </dsp:txBody>
      <dsp:txXfrm>
        <a:off x="412681" y="2738237"/>
        <a:ext cx="1648528" cy="989117"/>
      </dsp:txXfrm>
    </dsp:sp>
    <dsp:sp modelId="{70DC4B4B-E1D7-4C7A-8DCA-9B4363167B09}">
      <dsp:nvSpPr>
        <dsp:cNvPr id="0" name=""/>
        <dsp:cNvSpPr/>
      </dsp:nvSpPr>
      <dsp:spPr>
        <a:xfrm>
          <a:off x="2440371" y="2738237"/>
          <a:ext cx="1648528" cy="989117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79" tIns="84792" rIns="80779" bIns="8479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Important features: Month, Age*Category interaction, Age squared</a:t>
          </a:r>
        </a:p>
      </dsp:txBody>
      <dsp:txXfrm>
        <a:off x="2440371" y="2738237"/>
        <a:ext cx="1648528" cy="9891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5CFA4-CB95-4FC0-96D0-046B7D32706B}">
      <dsp:nvSpPr>
        <dsp:cNvPr id="0" name=""/>
        <dsp:cNvSpPr/>
      </dsp:nvSpPr>
      <dsp:spPr>
        <a:xfrm>
          <a:off x="1019780" y="1664"/>
          <a:ext cx="4079123" cy="86210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9146" tIns="218974" rIns="79146" bIns="218974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Focus inventory and marketing on top-selling categories and peak months</a:t>
          </a:r>
        </a:p>
      </dsp:txBody>
      <dsp:txXfrm>
        <a:off x="1019780" y="1664"/>
        <a:ext cx="4079123" cy="862103"/>
      </dsp:txXfrm>
    </dsp:sp>
    <dsp:sp modelId="{2A0541EB-07F3-4F64-B270-75E4744F8638}">
      <dsp:nvSpPr>
        <dsp:cNvPr id="0" name=""/>
        <dsp:cNvSpPr/>
      </dsp:nvSpPr>
      <dsp:spPr>
        <a:xfrm>
          <a:off x="0" y="1664"/>
          <a:ext cx="1019780" cy="8621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963" tIns="85157" rIns="53963" bIns="85157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Focus</a:t>
          </a:r>
        </a:p>
      </dsp:txBody>
      <dsp:txXfrm>
        <a:off x="0" y="1664"/>
        <a:ext cx="1019780" cy="862103"/>
      </dsp:txXfrm>
    </dsp:sp>
    <dsp:sp modelId="{A3E5F041-24A1-45C2-A7DE-6B5F4BE09FB7}">
      <dsp:nvSpPr>
        <dsp:cNvPr id="0" name=""/>
        <dsp:cNvSpPr/>
      </dsp:nvSpPr>
      <dsp:spPr>
        <a:xfrm>
          <a:off x="1019780" y="915494"/>
          <a:ext cx="4079123" cy="86210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9146" tIns="218974" rIns="79146" bIns="218974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Target 30–50 age group with high basket sizes</a:t>
          </a:r>
        </a:p>
      </dsp:txBody>
      <dsp:txXfrm>
        <a:off x="1019780" y="915494"/>
        <a:ext cx="4079123" cy="862103"/>
      </dsp:txXfrm>
    </dsp:sp>
    <dsp:sp modelId="{EE8A3647-B815-435C-9EFA-D7583C8013B7}">
      <dsp:nvSpPr>
        <dsp:cNvPr id="0" name=""/>
        <dsp:cNvSpPr/>
      </dsp:nvSpPr>
      <dsp:spPr>
        <a:xfrm>
          <a:off x="0" y="915494"/>
          <a:ext cx="1019780" cy="8621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963" tIns="85157" rIns="53963" bIns="85157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Target</a:t>
          </a:r>
        </a:p>
      </dsp:txBody>
      <dsp:txXfrm>
        <a:off x="0" y="915494"/>
        <a:ext cx="1019780" cy="862103"/>
      </dsp:txXfrm>
    </dsp:sp>
    <dsp:sp modelId="{2CEE281B-DC97-4640-9F43-2B776400F1F3}">
      <dsp:nvSpPr>
        <dsp:cNvPr id="0" name=""/>
        <dsp:cNvSpPr/>
      </dsp:nvSpPr>
      <dsp:spPr>
        <a:xfrm>
          <a:off x="1019780" y="1829324"/>
          <a:ext cx="4079123" cy="86210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9146" tIns="218974" rIns="79146" bIns="218974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Use models to predict high-value buyers and plan promotions</a:t>
          </a:r>
        </a:p>
      </dsp:txBody>
      <dsp:txXfrm>
        <a:off x="1019780" y="1829324"/>
        <a:ext cx="4079123" cy="862103"/>
      </dsp:txXfrm>
    </dsp:sp>
    <dsp:sp modelId="{FE419F8D-B594-480F-8E2C-6CA01B607672}">
      <dsp:nvSpPr>
        <dsp:cNvPr id="0" name=""/>
        <dsp:cNvSpPr/>
      </dsp:nvSpPr>
      <dsp:spPr>
        <a:xfrm>
          <a:off x="0" y="1829324"/>
          <a:ext cx="1019780" cy="8621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963" tIns="85157" rIns="53963" bIns="85157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</a:t>
          </a:r>
        </a:p>
      </dsp:txBody>
      <dsp:txXfrm>
        <a:off x="0" y="1829324"/>
        <a:ext cx="1019780" cy="862103"/>
      </dsp:txXfrm>
    </dsp:sp>
    <dsp:sp modelId="{501B2B98-8A80-4EFF-B1D1-04FC247B1B7C}">
      <dsp:nvSpPr>
        <dsp:cNvPr id="0" name=""/>
        <dsp:cNvSpPr/>
      </dsp:nvSpPr>
      <dsp:spPr>
        <a:xfrm>
          <a:off x="1019780" y="2743154"/>
          <a:ext cx="4079123" cy="86210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9146" tIns="218974" rIns="79146" bIns="218974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Combine demographic and seasonal patterns for strategic decisions</a:t>
          </a:r>
        </a:p>
      </dsp:txBody>
      <dsp:txXfrm>
        <a:off x="1019780" y="2743154"/>
        <a:ext cx="4079123" cy="862103"/>
      </dsp:txXfrm>
    </dsp:sp>
    <dsp:sp modelId="{6FF7E2F0-ECD0-4F53-A60A-FB4892222F9A}">
      <dsp:nvSpPr>
        <dsp:cNvPr id="0" name=""/>
        <dsp:cNvSpPr/>
      </dsp:nvSpPr>
      <dsp:spPr>
        <a:xfrm>
          <a:off x="0" y="2743154"/>
          <a:ext cx="1019780" cy="8621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963" tIns="85157" rIns="53963" bIns="85157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Combine</a:t>
          </a:r>
        </a:p>
      </dsp:txBody>
      <dsp:txXfrm>
        <a:off x="0" y="2743154"/>
        <a:ext cx="1019780" cy="862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196A6-CC94-4769-A654-217D62990290}" type="datetimeFigureOut">
              <a:rPr lang="en-AU" smtClean="0"/>
              <a:t>21/05/2025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F8E4B-E2FB-49DF-A5A3-74C2EE9308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00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F8E4B-E2FB-49DF-A5A3-74C2EE93085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886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7BD1786D-AE45-7C5E-9009-BADAB1A167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28" t="3093" r="37954" b="-1"/>
          <a:stretch>
            <a:fillRect/>
          </a:stretch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200"/>
              <a:t>Retail Sales Analysis for Business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AU" sz="1700"/>
              <a:t>Assignment 2 – MDA512 | Group 4</a:t>
            </a:r>
          </a:p>
          <a:p>
            <a:pPr algn="l"/>
            <a:r>
              <a:rPr lang="en-AU" sz="1700"/>
              <a:t>Lecturer: Dr. Samar Shailendra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1E5CC15E-2CB5-F42D-6E56-F69892EFA8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1781"/>
          <a:stretch>
            <a:fillRect/>
          </a:stretch>
        </p:blipFill>
        <p:spPr>
          <a:xfrm>
            <a:off x="3662268" y="10"/>
            <a:ext cx="5481732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B0C75F-2D9D-4A9E-8E5F-75910DF7AB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39" r="-2" b="21901"/>
          <a:stretch>
            <a:fillRect/>
          </a:stretch>
        </p:blipFill>
        <p:spPr>
          <a:xfrm>
            <a:off x="3662268" y="3493008"/>
            <a:ext cx="5481732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5499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42" y="859536"/>
            <a:ext cx="3624601" cy="1243584"/>
          </a:xfrm>
        </p:spPr>
        <p:txBody>
          <a:bodyPr>
            <a:normAutofit/>
          </a:bodyPr>
          <a:lstStyle/>
          <a:p>
            <a:r>
              <a:rPr lang="en-AU" sz="3000"/>
              <a:t>Problem Statement &amp; Background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158" y="2194560"/>
            <a:ext cx="366903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7158" y="2194560"/>
            <a:ext cx="36690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42" y="2512611"/>
            <a:ext cx="3624602" cy="3664351"/>
          </a:xfrm>
        </p:spPr>
        <p:txBody>
          <a:bodyPr>
            <a:normAutofit/>
          </a:bodyPr>
          <a:lstStyle/>
          <a:p>
            <a:r>
              <a:rPr lang="en-US" sz="1700"/>
              <a:t>Retail businesses rely on data to inform decisions on inventory, marketing, and customer targeting.</a:t>
            </a:r>
          </a:p>
          <a:p>
            <a:r>
              <a:rPr lang="en-US" sz="1700"/>
              <a:t>This project analyses 2023 retail sales data to uncover trends by category, customer demographics,</a:t>
            </a:r>
          </a:p>
          <a:p>
            <a:r>
              <a:rPr lang="en-US" sz="1700"/>
              <a:t>and seasonality. It also uses machine learning to predict high-value transactions and sales amounts.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43965211-D83C-3F24-6222-2723FC5A07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l="18000"/>
          <a:stretch>
            <a:fillRect/>
          </a:stretch>
        </p:blipFill>
        <p:spPr>
          <a:xfrm>
            <a:off x="-13" y="10"/>
            <a:ext cx="914400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824" y="1904467"/>
            <a:ext cx="3958000" cy="994172"/>
          </a:xfrm>
        </p:spPr>
        <p:txBody>
          <a:bodyPr>
            <a:normAutofit/>
          </a:bodyPr>
          <a:lstStyle/>
          <a:p>
            <a:r>
              <a:rPr lang="en-AU"/>
              <a:t>Dataset &amp; Tools</a:t>
            </a:r>
          </a:p>
        </p:txBody>
      </p:sp>
      <p:sp>
        <p:nvSpPr>
          <p:cNvPr id="46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6780" y="1785273"/>
            <a:ext cx="4427201" cy="5072728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20B1F-64DA-6718-2BA5-7D049F6B97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830" r="28122" b="-3"/>
          <a:stretch>
            <a:fillRect/>
          </a:stretch>
        </p:blipFill>
        <p:spPr>
          <a:xfrm>
            <a:off x="4861786" y="1930258"/>
            <a:ext cx="4282214" cy="4927741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FC37F5-3DBC-5E49-A9CE-5D92B31723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821816"/>
              </p:ext>
            </p:extLst>
          </p:nvPr>
        </p:nvGraphicFramePr>
        <p:xfrm>
          <a:off x="604157" y="3011237"/>
          <a:ext cx="3954666" cy="238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43406BF-C65F-D125-F49A-88FED40371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8093" y="-6586"/>
            <a:ext cx="5755907" cy="179185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 Fill">
            <a:extLst>
              <a:ext uri="{FF2B5EF4-FFF2-40B4-BE49-F238E27FC236}">
                <a16:creationId xmlns:a16="http://schemas.microsoft.com/office/drawing/2014/main" id="{03AF1C04-3FEF-41BD-BB84-2F263765B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7E2868-35E1-49CE-8B95-53EC7E5C7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36" y="0"/>
            <a:ext cx="9141711" cy="6858000"/>
            <a:chOff x="-2848" y="0"/>
            <a:chExt cx="12188949" cy="6858000"/>
          </a:xfrm>
        </p:grpSpPr>
        <p:sp>
          <p:nvSpPr>
            <p:cNvPr id="25" name="Color Cover">
              <a:extLst>
                <a:ext uri="{FF2B5EF4-FFF2-40B4-BE49-F238E27FC236}">
                  <a16:creationId xmlns:a16="http://schemas.microsoft.com/office/drawing/2014/main" id="{50F4B6F8-4DC9-42B5-A432-E9E033E85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Color Cover">
              <a:extLst>
                <a:ext uri="{FF2B5EF4-FFF2-40B4-BE49-F238E27FC236}">
                  <a16:creationId xmlns:a16="http://schemas.microsoft.com/office/drawing/2014/main" id="{A2F3AC0B-5D73-4F2B-BF2D-5FE70C94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DC1A56D-7117-4E48-B6DD-53C32E585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8459" y="598259"/>
            <a:ext cx="8167081" cy="5680742"/>
            <a:chOff x="651279" y="598259"/>
            <a:chExt cx="10889442" cy="5680742"/>
          </a:xfrm>
        </p:grpSpPr>
        <p:sp>
          <p:nvSpPr>
            <p:cNvPr id="45" name="Color">
              <a:extLst>
                <a:ext uri="{FF2B5EF4-FFF2-40B4-BE49-F238E27FC236}">
                  <a16:creationId xmlns:a16="http://schemas.microsoft.com/office/drawing/2014/main" id="{54604AB5-AB8A-4179-877B-54A1DD68F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Color">
              <a:extLst>
                <a:ext uri="{FF2B5EF4-FFF2-40B4-BE49-F238E27FC236}">
                  <a16:creationId xmlns:a16="http://schemas.microsoft.com/office/drawing/2014/main" id="{E4089B00-1B33-4CA3-AFCD-ADB13413D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A graph of lines and dots&#10;&#10;AI-generated content may be incorrect.">
            <a:extLst>
              <a:ext uri="{FF2B5EF4-FFF2-40B4-BE49-F238E27FC236}">
                <a16:creationId xmlns:a16="http://schemas.microsoft.com/office/drawing/2014/main" id="{35E96FB0-DCDB-7905-8A81-81F8B9300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1" r="6" b="110"/>
          <a:stretch>
            <a:fillRect/>
          </a:stretch>
        </p:blipFill>
        <p:spPr>
          <a:xfrm>
            <a:off x="5543135" y="972152"/>
            <a:ext cx="2892613" cy="1642622"/>
          </a:xfrm>
          <a:prstGeom prst="rect">
            <a:avLst/>
          </a:prstGeom>
        </p:spPr>
      </p:pic>
      <p:pic>
        <p:nvPicPr>
          <p:cNvPr id="4" name="Picture 3" descr="A graph of sales by customer age&#10;&#10;AI-generated content may be incorrect.">
            <a:extLst>
              <a:ext uri="{FF2B5EF4-FFF2-40B4-BE49-F238E27FC236}">
                <a16:creationId xmlns:a16="http://schemas.microsoft.com/office/drawing/2014/main" id="{F858FC3B-0F7F-A6D5-77AD-7D69AF49A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0" r="3" b="3"/>
          <a:stretch>
            <a:fillRect/>
          </a:stretch>
        </p:blipFill>
        <p:spPr>
          <a:xfrm>
            <a:off x="5544108" y="2652788"/>
            <a:ext cx="2892612" cy="1642622"/>
          </a:xfrm>
          <a:prstGeom prst="rect">
            <a:avLst/>
          </a:prstGeom>
        </p:spPr>
      </p:pic>
      <p:pic>
        <p:nvPicPr>
          <p:cNvPr id="5" name="Picture 4" descr="A group of people discussing something&#10;&#10;AI-generated content may be incorrect.">
            <a:extLst>
              <a:ext uri="{FF2B5EF4-FFF2-40B4-BE49-F238E27FC236}">
                <a16:creationId xmlns:a16="http://schemas.microsoft.com/office/drawing/2014/main" id="{98C8B5BB-2381-E049-76F5-7A2D9F4A43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952" b="6"/>
          <a:stretch>
            <a:fillRect/>
          </a:stretch>
        </p:blipFill>
        <p:spPr>
          <a:xfrm>
            <a:off x="5544108" y="4333424"/>
            <a:ext cx="2892612" cy="1642622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BA6EB601-F826-41B9-BFDF-C3CE2738D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F8883C6-082F-48CC-B465-2EE2E6BD9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34063B8-85B3-47CA-8995-48143C31B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8C3FD0B-9560-4904-BFFB-261A9B19B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E31A3E0-FCC2-4C6D-96FC-06D95D189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018F1C5-73EB-4516-A0B5-D27B581A8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2CCE7C6-9E6D-4B49-91ED-43B3FD332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51E56CF-C858-40F2-AE1F-228C473B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238" y="819015"/>
            <a:ext cx="4366152" cy="2353362"/>
          </a:xfrm>
        </p:spPr>
        <p:txBody>
          <a:bodyPr anchor="b">
            <a:normAutofit/>
          </a:bodyPr>
          <a:lstStyle/>
          <a:p>
            <a:pPr algn="l"/>
            <a:r>
              <a:rPr lang="en-AU" sz="4200">
                <a:solidFill>
                  <a:schemeClr val="bg1"/>
                </a:solidFill>
              </a:rPr>
              <a:t>Research Questions &amp; 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238" y="3442089"/>
            <a:ext cx="4366152" cy="2596896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 Which categories generate the highest sales?</a:t>
            </a:r>
          </a:p>
          <a:p>
            <a:r>
              <a:rPr lang="en-US" sz="1600">
                <a:solidFill>
                  <a:schemeClr val="bg1"/>
                </a:solidFill>
              </a:rPr>
              <a:t>How do age/gender affect sales?</a:t>
            </a:r>
          </a:p>
          <a:p>
            <a:r>
              <a:rPr lang="en-US" sz="1600">
                <a:solidFill>
                  <a:schemeClr val="bg1"/>
                </a:solidFill>
              </a:rPr>
              <a:t> What are seasonal trends?</a:t>
            </a:r>
          </a:p>
          <a:p>
            <a:r>
              <a:rPr lang="en-US" sz="1600">
                <a:solidFill>
                  <a:schemeClr val="bg1"/>
                </a:solidFill>
              </a:rPr>
              <a:t>Can we predict high-value transactions?</a:t>
            </a:r>
          </a:p>
          <a:p>
            <a:r>
              <a:rPr lang="en-US" sz="1600">
                <a:solidFill>
                  <a:schemeClr val="bg1"/>
                </a:solidFill>
              </a:rPr>
              <a:t> Business Model: Use data to guide stock, marketing, and customer segmentation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4178357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Key Insights from Visual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E8F7E-953F-CFD0-AC0D-DD61DE1D3D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5" r="33280"/>
          <a:stretch>
            <a:fillRect/>
          </a:stretch>
        </p:blipFill>
        <p:spPr>
          <a:xfrm>
            <a:off x="5471705" y="861454"/>
            <a:ext cx="3009621" cy="25004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79F6BD-5FFB-5FE0-97E9-841BFA752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0" r="10707" b="1"/>
          <a:stretch>
            <a:fillRect/>
          </a:stretch>
        </p:blipFill>
        <p:spPr>
          <a:xfrm>
            <a:off x="5471704" y="3441911"/>
            <a:ext cx="3009621" cy="251724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5EB0BE0-6FF4-D51E-765D-494AABB27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737460"/>
            <a:ext cx="9144000" cy="123364"/>
            <a:chOff x="1" y="6737460"/>
            <a:chExt cx="12192000" cy="12336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D32BACB-DFEA-9C06-7995-2D90CFA67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2F115EA-148B-C8B9-3992-137720C68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6A8096-5D1F-98C4-EE0D-4D0A50066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640268"/>
              </p:ext>
            </p:extLst>
          </p:nvPr>
        </p:nvGraphicFramePr>
        <p:xfrm>
          <a:off x="657519" y="2533476"/>
          <a:ext cx="4178356" cy="3447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09" y="723898"/>
            <a:ext cx="4501582" cy="1495425"/>
          </a:xfrm>
        </p:spPr>
        <p:txBody>
          <a:bodyPr>
            <a:normAutofit/>
          </a:bodyPr>
          <a:lstStyle/>
          <a:p>
            <a:r>
              <a:rPr lang="en-AU" sz="3500"/>
              <a:t>Predictive Modeling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19F989-48B8-F990-F554-63AB725B8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321593"/>
              </p:ext>
            </p:extLst>
          </p:nvPr>
        </p:nvGraphicFramePr>
        <p:xfrm>
          <a:off x="627510" y="2405067"/>
          <a:ext cx="4501582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diagram of a company's flowchart&#10;&#10;AI-generated content may be incorrect.">
            <a:extLst>
              <a:ext uri="{FF2B5EF4-FFF2-40B4-BE49-F238E27FC236}">
                <a16:creationId xmlns:a16="http://schemas.microsoft.com/office/drawing/2014/main" id="{1AC86B32-6A95-BEF8-A01D-39A3A2BEAB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85" y="723898"/>
            <a:ext cx="4329573" cy="2705102"/>
          </a:xfrm>
          <a:prstGeom prst="rect">
            <a:avLst/>
          </a:prstGeom>
        </p:spPr>
      </p:pic>
      <p:pic>
        <p:nvPicPr>
          <p:cNvPr id="4" name="Picture 3" descr="A graph with blue bars&#10;&#10;AI-generated content may be incorrect.">
            <a:extLst>
              <a:ext uri="{FF2B5EF4-FFF2-40B4-BE49-F238E27FC236}">
                <a16:creationId xmlns:a16="http://schemas.microsoft.com/office/drawing/2014/main" id="{45A6027F-3606-78D4-B898-E63BD33F9E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427" y="3135955"/>
            <a:ext cx="4329573" cy="3183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58" y="578565"/>
            <a:ext cx="5098906" cy="1118413"/>
          </a:xfrm>
        </p:spPr>
        <p:txBody>
          <a:bodyPr anchor="b">
            <a:normAutofit fontScale="90000"/>
          </a:bodyPr>
          <a:lstStyle/>
          <a:p>
            <a:r>
              <a:rPr lang="en-AU" sz="3500" dirty="0"/>
              <a:t>Conclusion &amp;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80A4D3-910B-988E-CC1A-47E942A2B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497570"/>
              </p:ext>
            </p:extLst>
          </p:nvPr>
        </p:nvGraphicFramePr>
        <p:xfrm>
          <a:off x="123460" y="2030409"/>
          <a:ext cx="5098904" cy="3606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8BD4BC-B646-F255-F34E-E4796762CA08}"/>
              </a:ext>
            </a:extLst>
          </p:cNvPr>
          <p:cNvSpPr/>
          <p:nvPr/>
        </p:nvSpPr>
        <p:spPr>
          <a:xfrm>
            <a:off x="155338" y="5735747"/>
            <a:ext cx="5098904" cy="75872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AU" dirty="0"/>
              <a:t>                                   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65313-C601-993C-AB7D-66CA65B0B6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6426" y="2131129"/>
            <a:ext cx="3376678" cy="36069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83848D447F1E4D918D40160967787B" ma:contentTypeVersion="4" ma:contentTypeDescription="Create a new document." ma:contentTypeScope="" ma:versionID="05573afd31f9e5976785091e73537406">
  <xsd:schema xmlns:xsd="http://www.w3.org/2001/XMLSchema" xmlns:xs="http://www.w3.org/2001/XMLSchema" xmlns:p="http://schemas.microsoft.com/office/2006/metadata/properties" xmlns:ns3="5a572958-712d-426d-b6ff-5bec49cbbea4" targetNamespace="http://schemas.microsoft.com/office/2006/metadata/properties" ma:root="true" ma:fieldsID="ac719c704749ce25631f5c7bda18e62e" ns3:_="">
    <xsd:import namespace="5a572958-712d-426d-b6ff-5bec49cbbea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572958-712d-426d-b6ff-5bec49cbbea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69D8FB-F1B3-4DA1-BE01-7DD97361DD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A64B3E-3278-446E-80EB-017D7C226AF3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5a572958-712d-426d-b6ff-5bec49cbbea4"/>
  </ds:schemaRefs>
</ds:datastoreItem>
</file>

<file path=customXml/itemProps3.xml><?xml version="1.0" encoding="utf-8"?>
<ds:datastoreItem xmlns:ds="http://schemas.openxmlformats.org/officeDocument/2006/customXml" ds:itemID="{1E9204B6-A625-4D1E-A935-2E7A9AE34F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572958-712d-426d-b6ff-5bec49cbbe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310</Words>
  <Application>Microsoft Office PowerPoint</Application>
  <PresentationFormat>On-screen Show (4:3)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Calibri</vt:lpstr>
      <vt:lpstr>Office Theme</vt:lpstr>
      <vt:lpstr>Retail Sales Analysis for Business Optimization</vt:lpstr>
      <vt:lpstr>Problem Statement &amp; Background</vt:lpstr>
      <vt:lpstr>Dataset &amp; Tools</vt:lpstr>
      <vt:lpstr>Research Questions &amp; Business Model</vt:lpstr>
      <vt:lpstr>Key Insights from Visual Analysis</vt:lpstr>
      <vt:lpstr>Predictive Modeling</vt:lpstr>
      <vt:lpstr>Conclusion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Hridoy Ahmed</dc:creator>
  <cp:keywords/>
  <dc:description>generated using python-pptx</dc:description>
  <cp:lastModifiedBy>mit250588</cp:lastModifiedBy>
  <cp:revision>3</cp:revision>
  <dcterms:created xsi:type="dcterms:W3CDTF">2013-01-27T09:14:16Z</dcterms:created>
  <dcterms:modified xsi:type="dcterms:W3CDTF">2025-05-21T09:37:51Z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0x010100D183848D447F1E4D918D40160967787B</vt:lpwstr>
  </property>
</Properties>
</file>