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0" r:id="rId1"/>
  </p:sldMasterIdLst>
  <p:notesMasterIdLst>
    <p:notesMasterId r:id="rId23"/>
  </p:notesMasterIdLst>
  <p:sldIdLst>
    <p:sldId id="259" r:id="rId2"/>
    <p:sldId id="278" r:id="rId3"/>
    <p:sldId id="281" r:id="rId4"/>
    <p:sldId id="282" r:id="rId5"/>
    <p:sldId id="283" r:id="rId6"/>
    <p:sldId id="284" r:id="rId7"/>
    <p:sldId id="258" r:id="rId8"/>
    <p:sldId id="257" r:id="rId9"/>
    <p:sldId id="260" r:id="rId10"/>
    <p:sldId id="279" r:id="rId11"/>
    <p:sldId id="271" r:id="rId12"/>
    <p:sldId id="266" r:id="rId13"/>
    <p:sldId id="272" r:id="rId14"/>
    <p:sldId id="285" r:id="rId15"/>
    <p:sldId id="286" r:id="rId16"/>
    <p:sldId id="287" r:id="rId17"/>
    <p:sldId id="267" r:id="rId18"/>
    <p:sldId id="269" r:id="rId19"/>
    <p:sldId id="288" r:id="rId20"/>
    <p:sldId id="289" r:id="rId21"/>
    <p:sldId id="27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F045A83-5EBC-47CF-B531-04F521721B28}">
          <p14:sldIdLst>
            <p14:sldId id="259"/>
            <p14:sldId id="278"/>
            <p14:sldId id="281"/>
            <p14:sldId id="282"/>
            <p14:sldId id="283"/>
            <p14:sldId id="284"/>
            <p14:sldId id="258"/>
            <p14:sldId id="257"/>
            <p14:sldId id="260"/>
            <p14:sldId id="279"/>
            <p14:sldId id="271"/>
            <p14:sldId id="266"/>
            <p14:sldId id="272"/>
            <p14:sldId id="285"/>
            <p14:sldId id="286"/>
            <p14:sldId id="287"/>
            <p14:sldId id="267"/>
            <p14:sldId id="269"/>
            <p14:sldId id="288"/>
            <p14:sldId id="289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A085B0-89B9-4A7C-8162-7E58E46CE388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8B2C84-A39E-422B-B634-632B70847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201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8B2C84-A39E-422B-B634-632B7084765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203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9839F-BD03-40B7-81F6-23FBE715573F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3F0B073-6517-434B-A32D-2975020AB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1917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9839F-BD03-40B7-81F6-23FBE715573F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3F0B073-6517-434B-A32D-2975020AB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341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9839F-BD03-40B7-81F6-23FBE715573F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3F0B073-6517-434B-A32D-2975020AB76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910064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9839F-BD03-40B7-81F6-23FBE715573F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3F0B073-6517-434B-A32D-2975020AB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9464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9839F-BD03-40B7-81F6-23FBE715573F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3F0B073-6517-434B-A32D-2975020AB76C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117811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9839F-BD03-40B7-81F6-23FBE715573F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3F0B073-6517-434B-A32D-2975020AB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903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9839F-BD03-40B7-81F6-23FBE715573F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B073-6517-434B-A32D-2975020AB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0054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9839F-BD03-40B7-81F6-23FBE715573F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B073-6517-434B-A32D-2975020AB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499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9839F-BD03-40B7-81F6-23FBE715573F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B073-6517-434B-A32D-2975020AB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82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9839F-BD03-40B7-81F6-23FBE715573F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3F0B073-6517-434B-A32D-2975020AB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790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9839F-BD03-40B7-81F6-23FBE715573F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3F0B073-6517-434B-A32D-2975020AB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099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9839F-BD03-40B7-81F6-23FBE715573F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3F0B073-6517-434B-A32D-2975020AB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112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9839F-BD03-40B7-81F6-23FBE715573F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B073-6517-434B-A32D-2975020AB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216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9839F-BD03-40B7-81F6-23FBE715573F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B073-6517-434B-A32D-2975020AB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5889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9839F-BD03-40B7-81F6-23FBE715573F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B073-6517-434B-A32D-2975020AB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6649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9839F-BD03-40B7-81F6-23FBE715573F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3F0B073-6517-434B-A32D-2975020AB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347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A9839F-BD03-40B7-81F6-23FBE715573F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3F0B073-6517-434B-A32D-2975020AB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022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  <p:sldLayoutId id="2147483773" r:id="rId13"/>
    <p:sldLayoutId id="2147483774" r:id="rId14"/>
    <p:sldLayoutId id="2147483775" r:id="rId15"/>
    <p:sldLayoutId id="21474837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769" y="3117273"/>
            <a:ext cx="9062411" cy="3311236"/>
          </a:xfrm>
        </p:spPr>
        <p:txBody>
          <a:bodyPr>
            <a:normAutofit/>
          </a:bodyPr>
          <a:lstStyle/>
          <a:p>
            <a:r>
              <a:rPr lang="en-US" sz="7200" dirty="0"/>
              <a:t>Welcome Everyone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8654" y="2119645"/>
            <a:ext cx="8596668" cy="388077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3898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12BD6-9F47-45E2-B99C-7A13F6D83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1699" y="3293772"/>
            <a:ext cx="8596668" cy="1320800"/>
          </a:xfrm>
        </p:spPr>
        <p:txBody>
          <a:bodyPr>
            <a:normAutofit/>
          </a:bodyPr>
          <a:lstStyle/>
          <a:p>
            <a:r>
              <a:rPr lang="en-US" sz="6600" dirty="0">
                <a:latin typeface="Copperplate Gothic Bold" panose="020E0705020206020404" pitchFamily="34" charset="0"/>
              </a:rPr>
              <a:t>User Interface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9AC4A4-85AB-4306-BF35-DE39C0C63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9354" y="2065361"/>
            <a:ext cx="8915400" cy="377762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3760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94000-ABB1-4F91-8925-A12339F62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5458" y="839788"/>
            <a:ext cx="8596668" cy="13208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150B97-1085-412C-AAB3-D359200203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83463" y="603925"/>
            <a:ext cx="2825074" cy="5650149"/>
          </a:xfrm>
        </p:spPr>
      </p:pic>
    </p:spTree>
    <p:extLst>
      <p:ext uri="{BB962C8B-B14F-4D97-AF65-F5344CB8AC3E}">
        <p14:creationId xmlns:p14="http://schemas.microsoft.com/office/powerpoint/2010/main" val="30215632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7491" y="3173556"/>
            <a:ext cx="3548247" cy="1320800"/>
          </a:xfrm>
        </p:spPr>
        <p:txBody>
          <a:bodyPr/>
          <a:lstStyle/>
          <a:p>
            <a:r>
              <a:rPr lang="en-US" dirty="0"/>
              <a:t>Home Screen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9536F2-8917-48D7-BF8E-6EFB886BEC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72251" y="1071086"/>
            <a:ext cx="2406305" cy="4892556"/>
          </a:xfrm>
        </p:spPr>
      </p:pic>
    </p:spTree>
    <p:extLst>
      <p:ext uri="{BB962C8B-B14F-4D97-AF65-F5344CB8AC3E}">
        <p14:creationId xmlns:p14="http://schemas.microsoft.com/office/powerpoint/2010/main" val="12301617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A121E-AC26-4192-A813-34F6FA7D7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5072" y="2036526"/>
            <a:ext cx="2666158" cy="883437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5E588F-00C2-4A5F-963E-A2BB01B8CC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7"/>
          <a:stretch/>
        </p:blipFill>
        <p:spPr>
          <a:xfrm>
            <a:off x="4858510" y="1105469"/>
            <a:ext cx="2474980" cy="5049671"/>
          </a:xfrm>
        </p:spPr>
      </p:pic>
    </p:spTree>
    <p:extLst>
      <p:ext uri="{BB962C8B-B14F-4D97-AF65-F5344CB8AC3E}">
        <p14:creationId xmlns:p14="http://schemas.microsoft.com/office/powerpoint/2010/main" val="31954506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7D7F8-01EE-4B44-B80A-35E968AFD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AA6F8-6529-40E4-ABFA-78D65D1C2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19ADC2-96EB-4F44-B6A0-D0E05C080B7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2623" y="2306969"/>
            <a:ext cx="7361688" cy="3206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186053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B6658-0FF2-40E6-ABE0-E171FE0B3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Data flow: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A6CE1-A6BA-42F1-BF72-8EF767FED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8F9769-86CF-4B1B-9C1B-83ECFD98B64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790" y="2133600"/>
            <a:ext cx="7524509" cy="399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5981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CDAE5-1F7B-484C-A06A-46C46BBA3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u="sng" dirty="0"/>
              <a:t>E-R diagram: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6FD72-2FC5-410D-AD3B-1BCA5AE59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F91E80-3D57-407F-B36A-D9A31E77C0C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915" y="2133600"/>
            <a:ext cx="7715577" cy="3606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8060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1982" y="405746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n-US" dirty="0"/>
              <a:t>Budget: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7373" y="1282889"/>
            <a:ext cx="9894627" cy="5431809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/>
              <a:t>High level computer(1)</a:t>
            </a:r>
          </a:p>
          <a:p>
            <a:pPr lvl="0"/>
            <a:r>
              <a:rPr lang="uk-UA" dirty="0"/>
              <a:t>Processor:- core i5 or core i7.</a:t>
            </a:r>
            <a:endParaRPr lang="en-US" dirty="0"/>
          </a:p>
          <a:p>
            <a:pPr lvl="0"/>
            <a:r>
              <a:rPr lang="uk-UA" dirty="0"/>
              <a:t>Windows 10 pro.</a:t>
            </a:r>
            <a:endParaRPr lang="en-US" dirty="0"/>
          </a:p>
          <a:p>
            <a:pPr marL="0" lvl="0" indent="0">
              <a:buNone/>
            </a:pPr>
            <a:endParaRPr lang="en-US" dirty="0"/>
          </a:p>
          <a:p>
            <a:pPr lvl="0"/>
            <a:r>
              <a:rPr lang="en-US" dirty="0"/>
              <a:t>Normal computer(2)</a:t>
            </a:r>
          </a:p>
          <a:p>
            <a:pPr lvl="0"/>
            <a:r>
              <a:rPr lang="uk-UA" dirty="0"/>
              <a:t>Processor:- core i3.</a:t>
            </a:r>
            <a:endParaRPr lang="en-US" dirty="0"/>
          </a:p>
          <a:p>
            <a:pPr lvl="0"/>
            <a:r>
              <a:rPr lang="en-US" dirty="0"/>
              <a:t>Windows 8+</a:t>
            </a:r>
            <a:r>
              <a:rPr lang="uk-UA" dirty="0"/>
              <a:t> version requirement</a:t>
            </a:r>
            <a:r>
              <a:rPr lang="en-US" dirty="0"/>
              <a:t>.</a:t>
            </a:r>
          </a:p>
          <a:p>
            <a:pPr marL="0" lvl="0" indent="0">
              <a:buNone/>
            </a:pPr>
            <a:endParaRPr lang="en-US" dirty="0"/>
          </a:p>
          <a:p>
            <a:pPr lvl="0"/>
            <a:r>
              <a:rPr lang="en-US" dirty="0"/>
              <a:t>Software.</a:t>
            </a:r>
          </a:p>
          <a:p>
            <a:pPr lvl="0"/>
            <a:r>
              <a:rPr lang="en-US" dirty="0"/>
              <a:t>Pen-drive.</a:t>
            </a:r>
          </a:p>
          <a:p>
            <a:pPr lvl="0"/>
            <a:r>
              <a:rPr lang="en-US" dirty="0"/>
              <a:t>USB Cable</a:t>
            </a:r>
          </a:p>
          <a:p>
            <a:pPr lvl="0"/>
            <a:r>
              <a:rPr lang="en-US" dirty="0"/>
              <a:t>Internet.</a:t>
            </a:r>
          </a:p>
          <a:p>
            <a:pPr lvl="0"/>
            <a:r>
              <a:rPr lang="en-US" dirty="0"/>
              <a:t>Paper.</a:t>
            </a:r>
          </a:p>
          <a:p>
            <a:pPr lvl="0"/>
            <a:r>
              <a:rPr lang="en-US" dirty="0"/>
              <a:t>File.</a:t>
            </a:r>
          </a:p>
        </p:txBody>
      </p:sp>
    </p:spTree>
    <p:extLst>
      <p:ext uri="{BB962C8B-B14F-4D97-AF65-F5344CB8AC3E}">
        <p14:creationId xmlns:p14="http://schemas.microsoft.com/office/powerpoint/2010/main" val="40509740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The test items for </a:t>
            </a:r>
            <a:r>
              <a:rPr lang="en-US" dirty="0"/>
              <a:t>Mood Swing Android app </a:t>
            </a:r>
            <a:r>
              <a:rPr lang="en-US" altLang="en-US" dirty="0"/>
              <a:t>are as follows: </a:t>
            </a:r>
            <a:br>
              <a:rPr lang="en-US" alt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dirty="0"/>
              <a:t> </a:t>
            </a:r>
          </a:p>
          <a:p>
            <a:r>
              <a:rPr lang="en-US" altLang="en-US" sz="3200" dirty="0"/>
              <a:t>Play Audio file</a:t>
            </a:r>
          </a:p>
          <a:p>
            <a:r>
              <a:rPr lang="en-US" altLang="en-US" sz="3200" dirty="0"/>
              <a:t>Pause Audio file</a:t>
            </a:r>
          </a:p>
          <a:p>
            <a:r>
              <a:rPr lang="en-US" altLang="en-US" sz="3200" dirty="0"/>
              <a:t>Turning Next Audio file </a:t>
            </a:r>
          </a:p>
          <a:p>
            <a:r>
              <a:rPr lang="en-US" altLang="en-US" sz="3600" dirty="0"/>
              <a:t>Stop Audio file</a:t>
            </a:r>
            <a:endParaRPr lang="en-US" altLang="en-US" sz="5400" dirty="0"/>
          </a:p>
          <a:p>
            <a:endParaRPr lang="en-US" alt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8311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571FF-11A1-41CF-8E5C-CF44D88CC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07A38-4C55-474C-9BC4-593160DD1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0812" y="1542197"/>
            <a:ext cx="9443800" cy="4369025"/>
          </a:xfrm>
        </p:spPr>
        <p:txBody>
          <a:bodyPr>
            <a:normAutofit/>
          </a:bodyPr>
          <a:lstStyle/>
          <a:p>
            <a:r>
              <a:rPr lang="en-US" sz="1600" dirty="0"/>
              <a:t>Firstly,</a:t>
            </a:r>
          </a:p>
          <a:p>
            <a:pPr marL="0" indent="0">
              <a:buNone/>
            </a:pPr>
            <a:r>
              <a:rPr lang="en-US" sz="1600" dirty="0"/>
              <a:t>	We would like to update this app with online huge amount of audio resources.</a:t>
            </a:r>
          </a:p>
          <a:p>
            <a:pPr marL="0" indent="0">
              <a:buNone/>
            </a:pPr>
            <a:r>
              <a:rPr lang="en-US" sz="1600" dirty="0"/>
              <a:t> </a:t>
            </a:r>
          </a:p>
          <a:p>
            <a:r>
              <a:rPr lang="en-US" sz="1600" dirty="0"/>
              <a:t>Secondly,</a:t>
            </a:r>
          </a:p>
          <a:p>
            <a:pPr marL="0" indent="0">
              <a:buNone/>
            </a:pPr>
            <a:r>
              <a:rPr lang="en-US" sz="1600" dirty="0"/>
              <a:t>	We would like to detect face expression with this app and thus it suggest music from those online audio libraries.</a:t>
            </a:r>
          </a:p>
          <a:p>
            <a:pPr marL="0" indent="0">
              <a:buNone/>
            </a:pPr>
            <a:r>
              <a:rPr lang="en-US" sz="1600" dirty="0"/>
              <a:t> </a:t>
            </a:r>
          </a:p>
          <a:p>
            <a:r>
              <a:rPr lang="en-US" sz="1600" dirty="0"/>
              <a:t>Thirdly,</a:t>
            </a:r>
          </a:p>
          <a:p>
            <a:pPr marL="0" indent="0">
              <a:buNone/>
            </a:pPr>
            <a:r>
              <a:rPr lang="en-US" sz="1600" dirty="0"/>
              <a:t>	3D animated face-emoji will be added.</a:t>
            </a:r>
          </a:p>
          <a:p>
            <a:pPr marL="0" indent="0">
              <a:buNone/>
            </a:pPr>
            <a:r>
              <a:rPr lang="en-US" sz="1600" dirty="0"/>
              <a:t> </a:t>
            </a:r>
          </a:p>
          <a:p>
            <a:r>
              <a:rPr lang="en-US" sz="1600" dirty="0" err="1"/>
              <a:t>Forthly</a:t>
            </a:r>
            <a:r>
              <a:rPr lang="en-US" sz="1600" dirty="0"/>
              <a:t>, </a:t>
            </a:r>
          </a:p>
          <a:p>
            <a:pPr marL="0" indent="0">
              <a:buNone/>
            </a:pPr>
            <a:r>
              <a:rPr lang="en-US" sz="1600" dirty="0"/>
              <a:t>	Quote suggestion according to face expression will be applied. 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850930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EF217-E6B8-4BE0-B437-90CA7F551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Mood </a:t>
            </a:r>
            <a:br>
              <a:rPr lang="en-US" dirty="0"/>
            </a:br>
            <a:r>
              <a:rPr lang="en-US" dirty="0"/>
              <a:t>- </a:t>
            </a:r>
            <a:r>
              <a:rPr lang="en-US" sz="2800" dirty="0"/>
              <a:t>temporary state of mind or feeling</a:t>
            </a:r>
            <a:endParaRPr lang="en-US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2D539F31-A9EC-4A67-8C91-159A436F74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663" y="3063876"/>
            <a:ext cx="1866524" cy="3778250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0537CC5-957A-4F01-BBA6-0415A48DF8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635" y="1905000"/>
            <a:ext cx="3073482" cy="537406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D7B17AD-7140-491C-804F-6171D530B5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478" y="2387415"/>
            <a:ext cx="3667125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357909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C0B91-4307-46AE-9A47-4E74D786F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0531" y="946150"/>
            <a:ext cx="8911687" cy="1280890"/>
          </a:xfrm>
        </p:spPr>
        <p:txBody>
          <a:bodyPr/>
          <a:lstStyle/>
          <a:p>
            <a:r>
              <a:rPr lang="en-US" dirty="0"/>
              <a:t>Any Question </a:t>
            </a:r>
            <a:r>
              <a:rPr lang="en-US" dirty="0">
                <a:latin typeface="Arial Black" panose="020B0A04020102020204" pitchFamily="34" charset="0"/>
              </a:rPr>
              <a:t>?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46FDF5-C498-495C-A92D-2C5C1EF718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2207" y="2133600"/>
            <a:ext cx="2349412" cy="3778250"/>
          </a:xfrm>
        </p:spPr>
      </p:pic>
    </p:spTree>
    <p:extLst>
      <p:ext uri="{BB962C8B-B14F-4D97-AF65-F5344CB8AC3E}">
        <p14:creationId xmlns:p14="http://schemas.microsoft.com/office/powerpoint/2010/main" val="15395364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BFA82-25C6-40BC-82B8-30490D3CE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2742" y="701968"/>
            <a:ext cx="10914445" cy="3765452"/>
          </a:xfrm>
        </p:spPr>
        <p:txBody>
          <a:bodyPr>
            <a:normAutofit/>
          </a:bodyPr>
          <a:lstStyle/>
          <a:p>
            <a:r>
              <a:rPr lang="en-US" sz="8000" dirty="0"/>
              <a:t>Thank You </a:t>
            </a:r>
            <a:br>
              <a:rPr lang="en-US" sz="8000" dirty="0"/>
            </a:br>
            <a:r>
              <a:rPr lang="en-US" sz="8000" dirty="0"/>
              <a:t>Everyone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453834-2381-4948-ACD6-5BD52B4F5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385326"/>
      </p:ext>
    </p:extLst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AF910-43D1-4A3D-B83D-10BC8487F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9600" y="596814"/>
            <a:ext cx="8911687" cy="12808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300" dirty="0"/>
              <a:t>Emoticon</a:t>
            </a:r>
            <a:br>
              <a:rPr lang="en-US" dirty="0"/>
            </a:br>
            <a:r>
              <a:rPr lang="en-US" dirty="0"/>
              <a:t>That express easily HUMAN mood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6DD530-8A6F-4F04-A7E3-336312B965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5820" y="2373031"/>
            <a:ext cx="5591953" cy="3888155"/>
          </a:xfrm>
        </p:spPr>
      </p:pic>
    </p:spTree>
    <p:extLst>
      <p:ext uri="{BB962C8B-B14F-4D97-AF65-F5344CB8AC3E}">
        <p14:creationId xmlns:p14="http://schemas.microsoft.com/office/powerpoint/2010/main" val="17391498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6CDCA-5EC1-416C-990B-14C55287A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5736" y="173732"/>
            <a:ext cx="5964221" cy="5476439"/>
          </a:xfrm>
        </p:spPr>
        <p:txBody>
          <a:bodyPr>
            <a:normAutofit/>
          </a:bodyPr>
          <a:lstStyle/>
          <a:p>
            <a:r>
              <a:rPr lang="en-US" sz="7200" dirty="0"/>
              <a:t>HOW CAN WE SWING ONE’s MOOD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0CD56D-90DE-432B-B121-673E757A35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384" y="2663816"/>
            <a:ext cx="2153268" cy="3778250"/>
          </a:xfrm>
        </p:spPr>
      </p:pic>
    </p:spTree>
    <p:extLst>
      <p:ext uri="{BB962C8B-B14F-4D97-AF65-F5344CB8AC3E}">
        <p14:creationId xmlns:p14="http://schemas.microsoft.com/office/powerpoint/2010/main" val="8215312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505ED-7513-4AB4-AB58-AD6066237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3829" y="4854914"/>
            <a:ext cx="8911687" cy="2214625"/>
          </a:xfrm>
        </p:spPr>
        <p:txBody>
          <a:bodyPr>
            <a:normAutofit/>
          </a:bodyPr>
          <a:lstStyle/>
          <a:p>
            <a:r>
              <a:rPr lang="en-US" sz="4000" dirty="0"/>
              <a:t>Exists !!!! 😉</a:t>
            </a:r>
            <a:br>
              <a:rPr lang="en-US" sz="4000" dirty="0"/>
            </a:br>
            <a:endParaRPr lang="en-US" sz="4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413C59-63A0-4FC1-ACD4-7DD984C4AD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5328" y="468573"/>
            <a:ext cx="4993236" cy="3778250"/>
          </a:xfrm>
        </p:spPr>
      </p:pic>
    </p:spTree>
    <p:extLst>
      <p:ext uri="{BB962C8B-B14F-4D97-AF65-F5344CB8AC3E}">
        <p14:creationId xmlns:p14="http://schemas.microsoft.com/office/powerpoint/2010/main" val="6459084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E9E60-F4D2-49F1-B0D5-F480DFD22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3994" y="1247358"/>
            <a:ext cx="8911687" cy="1280890"/>
          </a:xfrm>
        </p:spPr>
        <p:txBody>
          <a:bodyPr>
            <a:normAutofit/>
          </a:bodyPr>
          <a:lstStyle/>
          <a:p>
            <a:r>
              <a:rPr lang="en-US" sz="7200" dirty="0"/>
              <a:t>MOOD SWING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A4CCB-2B36-44C7-AF2C-96CF0F70F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7193" y="5191240"/>
            <a:ext cx="8915400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Android App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0EDE4B-9D36-4837-AAED-8E6A41DD9F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1619" y="2528248"/>
            <a:ext cx="2508761" cy="2508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4346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2486" y="1062298"/>
            <a:ext cx="8596668" cy="1320800"/>
          </a:xfrm>
        </p:spPr>
        <p:txBody>
          <a:bodyPr/>
          <a:lstStyle/>
          <a:p>
            <a:r>
              <a:rPr lang="en-US" dirty="0"/>
              <a:t>Developed by: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Md. </a:t>
            </a:r>
            <a:r>
              <a:rPr lang="en-US" sz="3200" dirty="0" err="1"/>
              <a:t>Parves</a:t>
            </a:r>
            <a:r>
              <a:rPr lang="en-US" sz="3200" dirty="0"/>
              <a:t> </a:t>
            </a:r>
            <a:r>
              <a:rPr lang="en-US" sz="3200" dirty="0" err="1"/>
              <a:t>Alam</a:t>
            </a:r>
            <a:r>
              <a:rPr lang="en-US" sz="3200" dirty="0"/>
              <a:t> [15162103117]</a:t>
            </a:r>
          </a:p>
          <a:p>
            <a:r>
              <a:rPr lang="en-US" sz="3200" dirty="0"/>
              <a:t>Yakub Ali [15162103104]</a:t>
            </a:r>
          </a:p>
          <a:p>
            <a:r>
              <a:rPr lang="en-US" sz="3200" dirty="0"/>
              <a:t>Raisul Islam [15162103130]</a:t>
            </a:r>
          </a:p>
          <a:p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783458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619" y="1453939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sz="5400" u="sng" dirty="0"/>
              <a:t>Introduction:</a:t>
            </a:r>
            <a:br>
              <a:rPr lang="en-US" sz="5400" u="sng" dirty="0"/>
            </a:br>
            <a:br>
              <a:rPr lang="en-US" sz="5400" u="sng" dirty="0"/>
            </a:br>
            <a:endParaRPr lang="en-US" sz="54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3619" y="2774739"/>
            <a:ext cx="9159393" cy="31457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we would like to build an android app that</a:t>
            </a:r>
          </a:p>
          <a:p>
            <a:pPr marL="0" indent="0">
              <a:buNone/>
            </a:pPr>
            <a:r>
              <a:rPr lang="en-US" sz="2800" dirty="0"/>
              <a:t>can swing and thrill up our regular mood. Then we decided to develop an app named “Mood Swing”. This app is made for people of all ages. There is no</a:t>
            </a:r>
          </a:p>
          <a:p>
            <a:pPr marL="0" indent="0">
              <a:buNone/>
            </a:pPr>
            <a:r>
              <a:rPr lang="en-US" sz="2800" dirty="0"/>
              <a:t>restriction using this app among child to old-age person.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9031253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3106" y="839789"/>
            <a:ext cx="8596668" cy="1320800"/>
          </a:xfrm>
        </p:spPr>
        <p:txBody>
          <a:bodyPr>
            <a:normAutofit/>
          </a:bodyPr>
          <a:lstStyle/>
          <a:p>
            <a:r>
              <a:rPr lang="en-US" sz="5400" dirty="0"/>
              <a:t>Modules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We can use this app for swing people's mood and change it in a while.</a:t>
            </a:r>
          </a:p>
          <a:p>
            <a:r>
              <a:rPr lang="en-US" sz="3200" dirty="0"/>
              <a:t>This app is able to recharge one’s mind with musical vibe.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5414097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298</TotalTime>
  <Words>220</Words>
  <Application>Microsoft Office PowerPoint</Application>
  <PresentationFormat>Widescreen</PresentationFormat>
  <Paragraphs>62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Arial Black</vt:lpstr>
      <vt:lpstr>Calibri</vt:lpstr>
      <vt:lpstr>Century Gothic</vt:lpstr>
      <vt:lpstr>Copperplate Gothic Bold</vt:lpstr>
      <vt:lpstr>Wingdings</vt:lpstr>
      <vt:lpstr>Wingdings 3</vt:lpstr>
      <vt:lpstr>Wisp</vt:lpstr>
      <vt:lpstr>Welcome Everyone</vt:lpstr>
      <vt:lpstr>Mood  - temporary state of mind or feeling</vt:lpstr>
      <vt:lpstr>Emoticon That express easily HUMAN mood </vt:lpstr>
      <vt:lpstr>HOW CAN WE SWING ONE’s MOOD </vt:lpstr>
      <vt:lpstr>Exists !!!! 😉 </vt:lpstr>
      <vt:lpstr>MOOD SWING</vt:lpstr>
      <vt:lpstr>Developed by:</vt:lpstr>
      <vt:lpstr>Introduction:  </vt:lpstr>
      <vt:lpstr>Modules :</vt:lpstr>
      <vt:lpstr>User Interface </vt:lpstr>
      <vt:lpstr>PowerPoint Presentation</vt:lpstr>
      <vt:lpstr>Home Screen</vt:lpstr>
      <vt:lpstr>PowerPoint Presentation</vt:lpstr>
      <vt:lpstr>Use case:</vt:lpstr>
      <vt:lpstr>Data flow: </vt:lpstr>
      <vt:lpstr>E-R diagram: </vt:lpstr>
      <vt:lpstr>Budget:                                                                                                                      </vt:lpstr>
      <vt:lpstr>The test items for Mood Swing Android app are as follows:  </vt:lpstr>
      <vt:lpstr>Future works:</vt:lpstr>
      <vt:lpstr>Any Question ?</vt:lpstr>
      <vt:lpstr>Thank You  Everyone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Airline reservation system project</dc:title>
  <dc:creator>LAB-520</dc:creator>
  <cp:lastModifiedBy>Raisul Hridoy</cp:lastModifiedBy>
  <cp:revision>33</cp:revision>
  <dcterms:created xsi:type="dcterms:W3CDTF">2018-01-11T04:04:05Z</dcterms:created>
  <dcterms:modified xsi:type="dcterms:W3CDTF">2019-06-29T02:15:55Z</dcterms:modified>
</cp:coreProperties>
</file>