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E42-5F73-4B11-BC0D-665D0F83ECF1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F783-4BAE-4A22-AB96-BAE21024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3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E42-5F73-4B11-BC0D-665D0F83ECF1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F783-4BAE-4A22-AB96-BAE21024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5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E42-5F73-4B11-BC0D-665D0F83ECF1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F783-4BAE-4A22-AB96-BAE21024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E42-5F73-4B11-BC0D-665D0F83ECF1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F783-4BAE-4A22-AB96-BAE21024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8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E42-5F73-4B11-BC0D-665D0F83ECF1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F783-4BAE-4A22-AB96-BAE21024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6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E42-5F73-4B11-BC0D-665D0F83ECF1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F783-4BAE-4A22-AB96-BAE21024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E42-5F73-4B11-BC0D-665D0F83ECF1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F783-4BAE-4A22-AB96-BAE21024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4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E42-5F73-4B11-BC0D-665D0F83ECF1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F783-4BAE-4A22-AB96-BAE21024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4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E42-5F73-4B11-BC0D-665D0F83ECF1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F783-4BAE-4A22-AB96-BAE21024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E42-5F73-4B11-BC0D-665D0F83ECF1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F783-4BAE-4A22-AB96-BAE21024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77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E42-5F73-4B11-BC0D-665D0F83ECF1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F783-4BAE-4A22-AB96-BAE21024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3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BE42-5F73-4B11-BC0D-665D0F83ECF1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F783-4BAE-4A22-AB96-BAE21024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4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6354" y="653142"/>
            <a:ext cx="940526" cy="1062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Enter user name and pasword and login</a:t>
            </a:r>
            <a:endParaRPr lang="en-IN" sz="11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11234" y="1175656"/>
            <a:ext cx="1336765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56707" y="992777"/>
            <a:ext cx="966652" cy="592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Choose a link</a:t>
            </a:r>
            <a:endParaRPr lang="en-IN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974670" y="905690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Successful</a:t>
            </a:r>
            <a:endParaRPr lang="en-IN" sz="1100" dirty="0"/>
          </a:p>
        </p:txBody>
      </p:sp>
      <p:sp>
        <p:nvSpPr>
          <p:cNvPr id="13" name="Rectangle 12"/>
          <p:cNvSpPr/>
          <p:nvPr/>
        </p:nvSpPr>
        <p:spPr>
          <a:xfrm>
            <a:off x="1681530" y="1453979"/>
            <a:ext cx="848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smtClean="0"/>
              <a:t>unsucessful</a:t>
            </a:r>
            <a:endParaRPr lang="en-IN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14651" y="1060445"/>
            <a:ext cx="1393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416731" y="722811"/>
            <a:ext cx="1619795" cy="799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Classlist</a:t>
            </a:r>
            <a:endParaRPr lang="en-IN" dirty="0"/>
          </a:p>
        </p:txBody>
      </p:sp>
      <p:cxnSp>
        <p:nvCxnSpPr>
          <p:cNvPr id="22" name="Elbow Connector 21"/>
          <p:cNvCxnSpPr/>
          <p:nvPr/>
        </p:nvCxnSpPr>
        <p:spPr>
          <a:xfrm>
            <a:off x="4014651" y="1341120"/>
            <a:ext cx="1541418" cy="8581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556069" y="1770213"/>
            <a:ext cx="1663337" cy="912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Subjeclist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49189" y="1521822"/>
            <a:ext cx="60960" cy="188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910149" y="3378926"/>
            <a:ext cx="1645920" cy="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556069" y="2969623"/>
            <a:ext cx="1593668" cy="79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Teacherlist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378926" y="1584959"/>
            <a:ext cx="43543" cy="326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09406" y="4850674"/>
            <a:ext cx="2042161" cy="4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451567" y="4480170"/>
            <a:ext cx="1593668" cy="801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Studentlist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339047" y="808368"/>
            <a:ext cx="69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Classes</a:t>
            </a:r>
            <a:endParaRPr lang="en-IN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4288972" y="4619154"/>
            <a:ext cx="888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Students</a:t>
            </a:r>
            <a:endParaRPr lang="en-IN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4138749" y="1113344"/>
            <a:ext cx="89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Subjects</a:t>
            </a:r>
            <a:endParaRPr lang="en-IN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269377" y="3143090"/>
            <a:ext cx="766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Teachers</a:t>
            </a:r>
            <a:endParaRPr lang="en-IN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230191" y="159971"/>
            <a:ext cx="1088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Logout</a:t>
            </a:r>
            <a:endParaRPr lang="en-IN" sz="11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779520" y="409675"/>
            <a:ext cx="0" cy="57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79520" y="400594"/>
            <a:ext cx="5826034" cy="9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605554" y="400594"/>
            <a:ext cx="47897" cy="191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353006" y="2330110"/>
            <a:ext cx="1402080" cy="812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Logout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7985761" y="4418857"/>
            <a:ext cx="1088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Logout</a:t>
            </a:r>
            <a:endParaRPr lang="en-IN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7868194" y="2298710"/>
            <a:ext cx="1088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Logout</a:t>
            </a:r>
            <a:endParaRPr lang="en-IN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582987" y="777435"/>
            <a:ext cx="1088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Logout</a:t>
            </a:r>
            <a:endParaRPr lang="en-IN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741920" y="3134733"/>
            <a:ext cx="1088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Logout</a:t>
            </a:r>
            <a:endParaRPr lang="en-IN" sz="11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7045235" y="983812"/>
            <a:ext cx="2429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474926" y="983812"/>
            <a:ext cx="0" cy="132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219406" y="2560320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8" idx="3"/>
          </p:cNvCxnSpPr>
          <p:nvPr/>
        </p:nvCxnSpPr>
        <p:spPr>
          <a:xfrm>
            <a:off x="7149737" y="3365863"/>
            <a:ext cx="2503714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9629502" y="3143089"/>
            <a:ext cx="23949" cy="25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45235" y="4619154"/>
            <a:ext cx="3004456" cy="13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039896" y="3134733"/>
            <a:ext cx="14150" cy="14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06880" y="1648562"/>
            <a:ext cx="672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379615" y="1648562"/>
            <a:ext cx="0" cy="148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358537" y="3134733"/>
            <a:ext cx="1021078" cy="8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349828" y="1744924"/>
            <a:ext cx="0" cy="138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3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Hridoy</dc:creator>
  <cp:lastModifiedBy>Hridoy</cp:lastModifiedBy>
  <cp:revision>3</cp:revision>
  <dcterms:created xsi:type="dcterms:W3CDTF">2022-08-14T17:12:25Z</dcterms:created>
  <dcterms:modified xsi:type="dcterms:W3CDTF">2022-08-14T17:25:21Z</dcterms:modified>
</cp:coreProperties>
</file>