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7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AC53C-E540-41C2-B551-9B790DE1FDAF}" type="datetimeFigureOut">
              <a:rPr lang="en-US" smtClean="0"/>
              <a:pPr/>
              <a:t>10/20/2011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918B055A-399B-434A-B055-BC69A1324E4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AC53C-E540-41C2-B551-9B790DE1FDAF}" type="datetimeFigureOut">
              <a:rPr lang="en-US" smtClean="0"/>
              <a:pPr/>
              <a:t>10/20/2011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B055A-399B-434A-B055-BC69A1324E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AC53C-E540-41C2-B551-9B790DE1FDAF}" type="datetimeFigureOut">
              <a:rPr lang="en-US" smtClean="0"/>
              <a:pPr/>
              <a:t>10/20/2011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B055A-399B-434A-B055-BC69A1324E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AC53C-E540-41C2-B551-9B790DE1FDAF}" type="datetimeFigureOut">
              <a:rPr lang="en-US" smtClean="0"/>
              <a:pPr/>
              <a:t>10/20/2011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B055A-399B-434A-B055-BC69A1324E4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AC53C-E540-41C2-B551-9B790DE1FDAF}" type="datetimeFigureOut">
              <a:rPr lang="en-US" smtClean="0"/>
              <a:pPr/>
              <a:t>10/20/2011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918B055A-399B-434A-B055-BC69A1324E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AC53C-E540-41C2-B551-9B790DE1FDAF}" type="datetimeFigureOut">
              <a:rPr lang="en-US" smtClean="0"/>
              <a:pPr/>
              <a:t>10/20/2011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B055A-399B-434A-B055-BC69A1324E4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AC53C-E540-41C2-B551-9B790DE1FDAF}" type="datetimeFigureOut">
              <a:rPr lang="en-US" smtClean="0"/>
              <a:pPr/>
              <a:t>10/20/2011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B055A-399B-434A-B055-BC69A1324E4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AC53C-E540-41C2-B551-9B790DE1FDAF}" type="datetimeFigureOut">
              <a:rPr lang="en-US" smtClean="0"/>
              <a:pPr/>
              <a:t>10/20/2011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B055A-399B-434A-B055-BC69A1324E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AC53C-E540-41C2-B551-9B790DE1FDAF}" type="datetimeFigureOut">
              <a:rPr lang="en-US" smtClean="0"/>
              <a:pPr/>
              <a:t>10/20/2011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B055A-399B-434A-B055-BC69A1324E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AC53C-E540-41C2-B551-9B790DE1FDAF}" type="datetimeFigureOut">
              <a:rPr lang="en-US" smtClean="0"/>
              <a:pPr/>
              <a:t>10/20/2011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B055A-399B-434A-B055-BC69A1324E4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AC53C-E540-41C2-B551-9B790DE1FDAF}" type="datetimeFigureOut">
              <a:rPr lang="en-US" smtClean="0"/>
              <a:pPr/>
              <a:t>10/20/2011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918B055A-399B-434A-B055-BC69A1324E4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D9AC53C-E540-41C2-B551-9B790DE1FDAF}" type="datetimeFigureOut">
              <a:rPr lang="en-US" smtClean="0"/>
              <a:pPr/>
              <a:t>10/20/2011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918B055A-399B-434A-B055-BC69A1324E4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Graph Problems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Dijkstra’s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void </a:t>
            </a:r>
            <a:r>
              <a:rPr lang="en-US" dirty="0" err="1" smtClean="0"/>
              <a:t>dijkstra</a:t>
            </a:r>
            <a:r>
              <a:rPr lang="en-US" dirty="0" smtClean="0"/>
              <a:t>(node start) { </a:t>
            </a:r>
          </a:p>
          <a:p>
            <a:pPr>
              <a:buNone/>
            </a:pPr>
            <a:r>
              <a:rPr lang="en-US" dirty="0" smtClean="0"/>
              <a:t>      </a:t>
            </a:r>
            <a:r>
              <a:rPr lang="en-US" dirty="0" err="1" smtClean="0"/>
              <a:t>priorityQueue</a:t>
            </a:r>
            <a:r>
              <a:rPr lang="en-US" dirty="0" smtClean="0"/>
              <a:t> s; </a:t>
            </a:r>
          </a:p>
          <a:p>
            <a:pPr>
              <a:buNone/>
            </a:pPr>
            <a:r>
              <a:rPr lang="en-US" dirty="0" smtClean="0"/>
              <a:t>      </a:t>
            </a:r>
            <a:r>
              <a:rPr lang="en-US" dirty="0" err="1" smtClean="0"/>
              <a:t>s.add</a:t>
            </a:r>
            <a:r>
              <a:rPr lang="en-US" dirty="0" smtClean="0"/>
              <a:t>(start); </a:t>
            </a:r>
          </a:p>
          <a:p>
            <a:pPr>
              <a:buNone/>
            </a:pPr>
            <a:r>
              <a:rPr lang="en-US" dirty="0" smtClean="0"/>
              <a:t>      while (</a:t>
            </a:r>
            <a:r>
              <a:rPr lang="en-US" dirty="0" err="1" smtClean="0"/>
              <a:t>s.empty</a:t>
            </a:r>
            <a:r>
              <a:rPr lang="en-US" dirty="0" smtClean="0"/>
              <a:t>() == false) { </a:t>
            </a:r>
          </a:p>
          <a:p>
            <a:pPr>
              <a:buNone/>
            </a:pPr>
            <a:r>
              <a:rPr lang="en-US" dirty="0" smtClean="0"/>
              <a:t>            top = </a:t>
            </a:r>
            <a:r>
              <a:rPr lang="en-US" dirty="0" err="1" smtClean="0"/>
              <a:t>s.top</a:t>
            </a:r>
            <a:r>
              <a:rPr lang="en-US" dirty="0" smtClean="0"/>
              <a:t>(); s.pop(); </a:t>
            </a:r>
          </a:p>
          <a:p>
            <a:pPr>
              <a:buNone/>
            </a:pPr>
            <a:r>
              <a:rPr lang="en-US" dirty="0" smtClean="0"/>
              <a:t>            mark top as visited; </a:t>
            </a:r>
          </a:p>
          <a:p>
            <a:pPr>
              <a:buNone/>
            </a:pPr>
            <a:r>
              <a:rPr lang="en-US" dirty="0" smtClean="0"/>
              <a:t>            check for termination condition </a:t>
            </a:r>
          </a:p>
          <a:p>
            <a:pPr>
              <a:buNone/>
            </a:pPr>
            <a:r>
              <a:rPr lang="en-US" dirty="0" smtClean="0"/>
              <a:t>		(have we reached the target node?)</a:t>
            </a:r>
            <a:br>
              <a:rPr lang="en-US" dirty="0" smtClean="0"/>
            </a:br>
            <a:r>
              <a:rPr lang="en-US" dirty="0" smtClean="0"/>
              <a:t>        add all of top's unvisited neighbors to the stack. </a:t>
            </a:r>
          </a:p>
          <a:p>
            <a:pPr>
              <a:buNone/>
            </a:pPr>
            <a:r>
              <a:rPr lang="en-US" dirty="0" smtClean="0"/>
              <a:t>       } </a:t>
            </a:r>
          </a:p>
          <a:p>
            <a:pPr>
              <a:buNone/>
            </a:pPr>
            <a:r>
              <a:rPr lang="en-US" dirty="0" smtClean="0"/>
              <a:t>  }</a:t>
            </a:r>
          </a:p>
          <a:p>
            <a:pPr>
              <a:buNone/>
            </a:pPr>
            <a:r>
              <a:rPr lang="en-US" dirty="0" smtClean="0"/>
              <a:t>(taken from </a:t>
            </a:r>
            <a:r>
              <a:rPr lang="en-US" dirty="0" err="1" smtClean="0"/>
              <a:t>TopCoder</a:t>
            </a:r>
            <a:r>
              <a:rPr lang="en-US" dirty="0" smtClean="0"/>
              <a:t> tutorials)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All Pairs Shortest Paths: Floyd </a:t>
            </a:r>
            <a:r>
              <a:rPr lang="en-US" dirty="0" err="1" smtClean="0"/>
              <a:t>Warshall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for (</a:t>
            </a:r>
            <a:r>
              <a:rPr lang="en-US" dirty="0" err="1" smtClean="0"/>
              <a:t>int</a:t>
            </a:r>
            <a:r>
              <a:rPr lang="en-US" dirty="0" smtClean="0"/>
              <a:t> k=0;k&lt;</a:t>
            </a:r>
            <a:r>
              <a:rPr lang="en-US" dirty="0" err="1" smtClean="0"/>
              <a:t>N;k</a:t>
            </a:r>
            <a:r>
              <a:rPr lang="en-US" dirty="0" smtClean="0"/>
              <a:t>++){</a:t>
            </a:r>
          </a:p>
          <a:p>
            <a:pPr>
              <a:buNone/>
            </a:pPr>
            <a:r>
              <a:rPr lang="en-US" dirty="0" smtClean="0"/>
              <a:t> 	for(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=0;i&lt;</a:t>
            </a:r>
            <a:r>
              <a:rPr lang="en-US" dirty="0" err="1" smtClean="0"/>
              <a:t>N;i</a:t>
            </a:r>
            <a:r>
              <a:rPr lang="en-US" dirty="0" smtClean="0"/>
              <a:t>++){</a:t>
            </a:r>
          </a:p>
          <a:p>
            <a:pPr>
              <a:buNone/>
            </a:pPr>
            <a:r>
              <a:rPr lang="en-US" dirty="0" smtClean="0"/>
              <a:t>		for(</a:t>
            </a:r>
            <a:r>
              <a:rPr lang="en-US" dirty="0" err="1" smtClean="0"/>
              <a:t>int</a:t>
            </a:r>
            <a:r>
              <a:rPr lang="en-US" dirty="0" smtClean="0"/>
              <a:t> j=0;j&lt;</a:t>
            </a:r>
            <a:r>
              <a:rPr lang="en-US" dirty="0" err="1" smtClean="0"/>
              <a:t>N;j</a:t>
            </a:r>
            <a:r>
              <a:rPr lang="en-US" dirty="0" smtClean="0"/>
              <a:t>++){</a:t>
            </a:r>
          </a:p>
          <a:p>
            <a:pPr>
              <a:buNone/>
            </a:pPr>
            <a:r>
              <a:rPr lang="en-US" dirty="0" smtClean="0"/>
              <a:t>			cost[</a:t>
            </a:r>
            <a:r>
              <a:rPr lang="en-US" dirty="0" err="1" smtClean="0"/>
              <a:t>i</a:t>
            </a:r>
            <a:r>
              <a:rPr lang="en-US" dirty="0" smtClean="0"/>
              <a:t>][j]=min(cost[</a:t>
            </a:r>
            <a:r>
              <a:rPr lang="en-US" dirty="0" err="1" smtClean="0"/>
              <a:t>i</a:t>
            </a:r>
            <a:r>
              <a:rPr lang="en-US" dirty="0" smtClean="0"/>
              <a:t>][j],cost[</a:t>
            </a:r>
            <a:r>
              <a:rPr lang="en-US" dirty="0" err="1" smtClean="0"/>
              <a:t>i</a:t>
            </a:r>
            <a:r>
              <a:rPr lang="en-US" dirty="0" smtClean="0"/>
              <a:t>][k]+cost[k][j]);</a:t>
            </a:r>
          </a:p>
          <a:p>
            <a:pPr>
              <a:buNone/>
            </a:pPr>
            <a:r>
              <a:rPr lang="en-US" dirty="0" smtClean="0"/>
              <a:t>		}</a:t>
            </a:r>
          </a:p>
          <a:p>
            <a:pPr>
              <a:buNone/>
            </a:pPr>
            <a:r>
              <a:rPr lang="en-US" dirty="0" smtClean="0"/>
              <a:t>	}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Spanning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 tree formed by taking only enough edges to connect all nodes in a graph.</a:t>
            </a:r>
          </a:p>
          <a:p>
            <a:r>
              <a:rPr lang="en-US" dirty="0" smtClean="0"/>
              <a:t>A spanning tree where the total cost of all the edges is minimized is called a Minimum Spanning Tree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Prim’s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Prim():</a:t>
            </a:r>
          </a:p>
          <a:p>
            <a:pPr>
              <a:buNone/>
            </a:pPr>
            <a:r>
              <a:rPr lang="en-US" dirty="0" smtClean="0"/>
              <a:t>      push node 0 to </a:t>
            </a:r>
            <a:r>
              <a:rPr lang="en-US" dirty="0" err="1" smtClean="0"/>
              <a:t>PriorityQueue</a:t>
            </a:r>
            <a:r>
              <a:rPr lang="en-US" dirty="0" smtClean="0"/>
              <a:t> with cost 0</a:t>
            </a:r>
          </a:p>
          <a:p>
            <a:pPr>
              <a:buNone/>
            </a:pPr>
            <a:r>
              <a:rPr lang="en-US" dirty="0" smtClean="0"/>
              <a:t>      while </a:t>
            </a:r>
            <a:r>
              <a:rPr lang="en-US" dirty="0" err="1" smtClean="0"/>
              <a:t>PriorityQueue</a:t>
            </a:r>
            <a:r>
              <a:rPr lang="en-US" dirty="0" smtClean="0"/>
              <a:t> is not empty:</a:t>
            </a:r>
          </a:p>
          <a:p>
            <a:pPr>
              <a:buNone/>
            </a:pPr>
            <a:r>
              <a:rPr lang="en-US" dirty="0" smtClean="0"/>
              <a:t>           pop node from Queue</a:t>
            </a:r>
          </a:p>
          <a:p>
            <a:pPr>
              <a:buNone/>
            </a:pPr>
            <a:r>
              <a:rPr lang="en-US" dirty="0" smtClean="0"/>
              <a:t>           if node is already added continue</a:t>
            </a:r>
          </a:p>
          <a:p>
            <a:pPr>
              <a:buNone/>
            </a:pPr>
            <a:r>
              <a:rPr lang="en-US" dirty="0" smtClean="0"/>
              <a:t>           mark node as added</a:t>
            </a:r>
          </a:p>
          <a:p>
            <a:pPr>
              <a:buNone/>
            </a:pPr>
            <a:r>
              <a:rPr lang="en-US" dirty="0" smtClean="0"/>
              <a:t>           add cost of node to total cost</a:t>
            </a:r>
          </a:p>
          <a:p>
            <a:pPr>
              <a:buNone/>
            </a:pPr>
            <a:r>
              <a:rPr lang="en-US" dirty="0" smtClean="0"/>
              <a:t>           for each child c adjacent to node:</a:t>
            </a:r>
          </a:p>
          <a:p>
            <a:pPr>
              <a:buNone/>
            </a:pPr>
            <a:r>
              <a:rPr lang="en-US" dirty="0" smtClean="0"/>
              <a:t>                 push c into </a:t>
            </a:r>
            <a:r>
              <a:rPr lang="en-US" dirty="0" err="1" smtClean="0"/>
              <a:t>PriorityQueue</a:t>
            </a:r>
            <a:r>
              <a:rPr lang="en-US" dirty="0" smtClean="0"/>
              <a:t> with cost=cost[node][c]</a:t>
            </a:r>
          </a:p>
          <a:p>
            <a:pPr>
              <a:buNone/>
            </a:pPr>
            <a:r>
              <a:rPr lang="en-US" dirty="0" smtClean="0"/>
              <a:t>       return total cost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Kruskal’s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 smtClean="0"/>
              <a:t>Kruskal</a:t>
            </a:r>
            <a:r>
              <a:rPr lang="en-US" dirty="0" smtClean="0"/>
              <a:t>(</a:t>
            </a:r>
            <a:r>
              <a:rPr lang="en-US" dirty="0" err="1" smtClean="0"/>
              <a:t>edge_list</a:t>
            </a:r>
            <a:r>
              <a:rPr lang="en-US" dirty="0" smtClean="0"/>
              <a:t>):</a:t>
            </a:r>
          </a:p>
          <a:p>
            <a:pPr>
              <a:buNone/>
            </a:pPr>
            <a:r>
              <a:rPr lang="en-US" dirty="0" smtClean="0"/>
              <a:t>     sort(</a:t>
            </a:r>
            <a:r>
              <a:rPr lang="en-US" dirty="0" err="1" smtClean="0"/>
              <a:t>edge_list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     tree={}</a:t>
            </a:r>
          </a:p>
          <a:p>
            <a:pPr>
              <a:buNone/>
            </a:pPr>
            <a:r>
              <a:rPr lang="en-US" dirty="0" smtClean="0"/>
              <a:t>     for each edge (</a:t>
            </a:r>
            <a:r>
              <a:rPr lang="en-US" dirty="0" err="1" smtClean="0"/>
              <a:t>u,v</a:t>
            </a:r>
            <a:r>
              <a:rPr lang="en-US" dirty="0" smtClean="0"/>
              <a:t>) in </a:t>
            </a:r>
            <a:r>
              <a:rPr lang="en-US" dirty="0" err="1" smtClean="0"/>
              <a:t>edge_list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dirty="0" smtClean="0"/>
              <a:t>           if u and v are not already connected</a:t>
            </a:r>
          </a:p>
          <a:p>
            <a:pPr>
              <a:buNone/>
            </a:pPr>
            <a:r>
              <a:rPr lang="en-US" dirty="0" smtClean="0"/>
              <a:t>           add (</a:t>
            </a:r>
            <a:r>
              <a:rPr lang="en-US" dirty="0" err="1" smtClean="0"/>
              <a:t>u,v</a:t>
            </a:r>
            <a:r>
              <a:rPr lang="en-US" dirty="0" smtClean="0"/>
              <a:t>) to tree</a:t>
            </a:r>
          </a:p>
          <a:p>
            <a:pPr>
              <a:buNone/>
            </a:pPr>
            <a:r>
              <a:rPr lang="en-US" dirty="0" smtClean="0"/>
              <a:t>      return tree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Kruskal’s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err="1" smtClean="0"/>
              <a:t>Kruskal</a:t>
            </a:r>
            <a:r>
              <a:rPr lang="en-US" dirty="0" smtClean="0"/>
              <a:t>(</a:t>
            </a:r>
            <a:r>
              <a:rPr lang="en-US" dirty="0" err="1" smtClean="0"/>
              <a:t>edge_list</a:t>
            </a:r>
            <a:r>
              <a:rPr lang="en-US" dirty="0" smtClean="0"/>
              <a:t>):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total_cost</a:t>
            </a:r>
            <a:r>
              <a:rPr lang="en-US" dirty="0" smtClean="0"/>
              <a:t>=0</a:t>
            </a:r>
          </a:p>
          <a:p>
            <a:pPr>
              <a:buNone/>
            </a:pPr>
            <a:r>
              <a:rPr lang="en-US" dirty="0" smtClean="0"/>
              <a:t>    for each node:</a:t>
            </a:r>
          </a:p>
          <a:p>
            <a:pPr>
              <a:buNone/>
            </a:pPr>
            <a:r>
              <a:rPr lang="en-US" dirty="0" smtClean="0"/>
              <a:t>        parent[node]=node</a:t>
            </a:r>
          </a:p>
          <a:p>
            <a:pPr>
              <a:buNone/>
            </a:pPr>
            <a:r>
              <a:rPr lang="en-US" dirty="0" smtClean="0"/>
              <a:t>    sort(</a:t>
            </a:r>
            <a:r>
              <a:rPr lang="en-US" dirty="0" err="1" smtClean="0"/>
              <a:t>edge_list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    for each edge (</a:t>
            </a:r>
            <a:r>
              <a:rPr lang="en-US" dirty="0" err="1" smtClean="0"/>
              <a:t>u,v</a:t>
            </a:r>
            <a:r>
              <a:rPr lang="en-US" dirty="0" smtClean="0"/>
              <a:t>) in </a:t>
            </a:r>
            <a:r>
              <a:rPr lang="en-US" dirty="0" err="1" smtClean="0"/>
              <a:t>edge_list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dirty="0" smtClean="0"/>
              <a:t>        if (root(u)!=root(v)):</a:t>
            </a:r>
          </a:p>
          <a:p>
            <a:pPr>
              <a:buNone/>
            </a:pPr>
            <a:r>
              <a:rPr lang="en-US" dirty="0" smtClean="0"/>
              <a:t>             parent[u]=root(v)</a:t>
            </a:r>
          </a:p>
          <a:p>
            <a:pPr>
              <a:buNone/>
            </a:pPr>
            <a:r>
              <a:rPr lang="en-US" dirty="0" smtClean="0"/>
              <a:t>             </a:t>
            </a:r>
            <a:r>
              <a:rPr lang="en-US" dirty="0" err="1" smtClean="0"/>
              <a:t>total_cost</a:t>
            </a:r>
            <a:r>
              <a:rPr lang="en-US" dirty="0" smtClean="0"/>
              <a:t>+=cost of (</a:t>
            </a:r>
            <a:r>
              <a:rPr lang="en-US" dirty="0" err="1" smtClean="0"/>
              <a:t>u,v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     return </a:t>
            </a:r>
            <a:r>
              <a:rPr lang="en-US" dirty="0" err="1" smtClean="0"/>
              <a:t>total_cost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Kruskal</a:t>
            </a:r>
            <a:r>
              <a:rPr lang="en-US" dirty="0" smtClean="0"/>
              <a:t>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Root(node):</a:t>
            </a:r>
          </a:p>
          <a:p>
            <a:pPr>
              <a:buNone/>
            </a:pPr>
            <a:r>
              <a:rPr lang="en-US" dirty="0" smtClean="0"/>
              <a:t>     while parent[node]!=node:</a:t>
            </a:r>
          </a:p>
          <a:p>
            <a:pPr>
              <a:buNone/>
            </a:pPr>
            <a:r>
              <a:rPr lang="en-US" dirty="0" smtClean="0"/>
              <a:t>            node=parent[node]</a:t>
            </a:r>
          </a:p>
          <a:p>
            <a:pPr>
              <a:buNone/>
            </a:pPr>
            <a:r>
              <a:rPr lang="en-US" dirty="0" smtClean="0"/>
              <a:t>     return node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Graph?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 set of nodes: V</a:t>
            </a:r>
          </a:p>
          <a:p>
            <a:r>
              <a:rPr lang="en-US" dirty="0" smtClean="0"/>
              <a:t>A set of edges: E</a:t>
            </a:r>
          </a:p>
          <a:p>
            <a:r>
              <a:rPr lang="en-US" dirty="0" smtClean="0"/>
              <a:t>G={V,E}</a:t>
            </a:r>
          </a:p>
          <a:p>
            <a:pPr>
              <a:buNone/>
            </a:pPr>
            <a:endParaRPr lang="en-US" dirty="0" smtClean="0"/>
          </a:p>
        </p:txBody>
      </p:sp>
      <p:pic>
        <p:nvPicPr>
          <p:cNvPr id="4" name="Picture 3" descr="375px-6n-graph2.sv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2209800"/>
            <a:ext cx="3571875" cy="39052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Directed/Undirected</a:t>
            </a:r>
          </a:p>
          <a:p>
            <a:r>
              <a:rPr lang="en-US" dirty="0" smtClean="0"/>
              <a:t>Weighted/</a:t>
            </a:r>
            <a:r>
              <a:rPr lang="en-US" dirty="0" err="1" smtClean="0"/>
              <a:t>Unweighted</a:t>
            </a:r>
            <a:r>
              <a:rPr lang="en-US" dirty="0" smtClean="0"/>
              <a:t> edges</a:t>
            </a:r>
          </a:p>
          <a:p>
            <a:r>
              <a:rPr lang="en-US" dirty="0" smtClean="0"/>
              <a:t>Tree (or Forest)</a:t>
            </a:r>
          </a:p>
          <a:p>
            <a:r>
              <a:rPr lang="en-US" dirty="0" smtClean="0"/>
              <a:t>DAG</a:t>
            </a:r>
          </a:p>
          <a:p>
            <a:r>
              <a:rPr lang="en-US" dirty="0" smtClean="0"/>
              <a:t>Cycles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Representing a 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Adjacency Matrix</a:t>
            </a:r>
          </a:p>
          <a:p>
            <a:r>
              <a:rPr lang="en-US" dirty="0" smtClean="0"/>
              <a:t>Adjacency List</a:t>
            </a:r>
          </a:p>
          <a:p>
            <a:r>
              <a:rPr lang="en-US" dirty="0" smtClean="0"/>
              <a:t>Edge List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Traversing a 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Depth first</a:t>
            </a:r>
          </a:p>
          <a:p>
            <a:r>
              <a:rPr lang="en-US" dirty="0" smtClean="0"/>
              <a:t>Breadth first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 descr="Justsearch1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2438400"/>
            <a:ext cx="7213790" cy="35671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Depth First Traversal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Dfs_main</a:t>
            </a:r>
            <a:r>
              <a:rPr lang="en-US" dirty="0" smtClean="0"/>
              <a:t>():</a:t>
            </a:r>
          </a:p>
          <a:p>
            <a:pPr>
              <a:buNone/>
            </a:pPr>
            <a:r>
              <a:rPr lang="en-US" dirty="0" smtClean="0"/>
              <a:t>      mark all nodes as Unvisited</a:t>
            </a:r>
          </a:p>
          <a:p>
            <a:pPr>
              <a:buNone/>
            </a:pPr>
            <a:r>
              <a:rPr lang="en-US" dirty="0" smtClean="0"/>
              <a:t>      for each node:</a:t>
            </a:r>
          </a:p>
          <a:p>
            <a:pPr>
              <a:buNone/>
            </a:pPr>
            <a:r>
              <a:rPr lang="en-US" dirty="0" smtClean="0"/>
              <a:t>            if node is not visited:</a:t>
            </a:r>
          </a:p>
          <a:p>
            <a:pPr>
              <a:buNone/>
            </a:pPr>
            <a:r>
              <a:rPr lang="en-US" dirty="0" smtClean="0"/>
              <a:t>                </a:t>
            </a:r>
            <a:r>
              <a:rPr lang="en-US" dirty="0" err="1" smtClean="0"/>
              <a:t>Dfs</a:t>
            </a:r>
            <a:r>
              <a:rPr lang="en-US" dirty="0" smtClean="0"/>
              <a:t>(node)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Dfs</a:t>
            </a:r>
            <a:r>
              <a:rPr lang="en-US" dirty="0" smtClean="0"/>
              <a:t>(node):</a:t>
            </a:r>
          </a:p>
          <a:p>
            <a:pPr>
              <a:buNone/>
            </a:pPr>
            <a:r>
              <a:rPr lang="en-US" dirty="0" smtClean="0"/>
              <a:t>      mark node as visited</a:t>
            </a:r>
          </a:p>
          <a:p>
            <a:pPr>
              <a:buNone/>
            </a:pPr>
            <a:r>
              <a:rPr lang="en-US" dirty="0" smtClean="0"/>
              <a:t>      process node</a:t>
            </a:r>
          </a:p>
          <a:p>
            <a:pPr>
              <a:buNone/>
            </a:pPr>
            <a:r>
              <a:rPr lang="en-US" dirty="0" smtClean="0"/>
              <a:t>      for each child c adjacent to node:</a:t>
            </a:r>
          </a:p>
          <a:p>
            <a:pPr>
              <a:buNone/>
            </a:pPr>
            <a:r>
              <a:rPr lang="en-US" dirty="0" smtClean="0"/>
              <a:t>            if c is not visited:</a:t>
            </a:r>
          </a:p>
          <a:p>
            <a:pPr>
              <a:buNone/>
            </a:pPr>
            <a:r>
              <a:rPr lang="en-US" dirty="0" smtClean="0"/>
              <a:t>                  </a:t>
            </a:r>
            <a:r>
              <a:rPr lang="en-US" dirty="0" err="1" smtClean="0"/>
              <a:t>Dfs</a:t>
            </a:r>
            <a:r>
              <a:rPr lang="en-US" smtClean="0"/>
              <a:t>(c)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 of DFS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Connected Components</a:t>
            </a:r>
          </a:p>
          <a:p>
            <a:r>
              <a:rPr lang="en-US" dirty="0" smtClean="0"/>
              <a:t>Testing for Cycles</a:t>
            </a:r>
          </a:p>
          <a:p>
            <a:r>
              <a:rPr lang="en-US" dirty="0" smtClean="0"/>
              <a:t>Testing if the Graph is Bipartite</a:t>
            </a:r>
          </a:p>
          <a:p>
            <a:r>
              <a:rPr lang="en-US" dirty="0" smtClean="0"/>
              <a:t>Strongly Connected Components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These are just a few examples, there are many other kinds of problems solvable with DFS.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Breadth First Traversal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err="1" smtClean="0"/>
              <a:t>Bfs</a:t>
            </a:r>
            <a:r>
              <a:rPr lang="en-US" dirty="0" smtClean="0"/>
              <a:t>(</a:t>
            </a:r>
            <a:r>
              <a:rPr lang="en-US" dirty="0" err="1" smtClean="0"/>
              <a:t>start_node</a:t>
            </a:r>
            <a:r>
              <a:rPr lang="en-US" dirty="0" smtClean="0"/>
              <a:t>):</a:t>
            </a:r>
          </a:p>
          <a:p>
            <a:pPr>
              <a:buNone/>
            </a:pPr>
            <a:r>
              <a:rPr lang="en-US" dirty="0" smtClean="0"/>
              <a:t>     mark all nodes as unseen</a:t>
            </a:r>
          </a:p>
          <a:p>
            <a:pPr>
              <a:buNone/>
            </a:pPr>
            <a:r>
              <a:rPr lang="en-US" dirty="0" smtClean="0"/>
              <a:t>     mark </a:t>
            </a:r>
            <a:r>
              <a:rPr lang="en-US" dirty="0" err="1" smtClean="0"/>
              <a:t>start_node</a:t>
            </a:r>
            <a:r>
              <a:rPr lang="en-US" dirty="0" smtClean="0"/>
              <a:t> as seen</a:t>
            </a:r>
          </a:p>
          <a:p>
            <a:pPr>
              <a:buNone/>
            </a:pPr>
            <a:r>
              <a:rPr lang="en-US" dirty="0" smtClean="0"/>
              <a:t>     insert </a:t>
            </a:r>
            <a:r>
              <a:rPr lang="en-US" dirty="0" err="1" smtClean="0"/>
              <a:t>start_node</a:t>
            </a:r>
            <a:r>
              <a:rPr lang="en-US" dirty="0" smtClean="0"/>
              <a:t> into Queue</a:t>
            </a:r>
          </a:p>
          <a:p>
            <a:pPr>
              <a:buNone/>
            </a:pPr>
            <a:r>
              <a:rPr lang="en-US" dirty="0" smtClean="0"/>
              <a:t>     while Queue is not empty:</a:t>
            </a:r>
          </a:p>
          <a:p>
            <a:pPr>
              <a:buNone/>
            </a:pPr>
            <a:r>
              <a:rPr lang="en-US" dirty="0" smtClean="0"/>
              <a:t>          get node from Queue</a:t>
            </a:r>
          </a:p>
          <a:p>
            <a:pPr>
              <a:buNone/>
            </a:pPr>
            <a:r>
              <a:rPr lang="en-US" dirty="0" smtClean="0"/>
              <a:t>          process node</a:t>
            </a:r>
          </a:p>
          <a:p>
            <a:pPr>
              <a:buNone/>
            </a:pPr>
            <a:r>
              <a:rPr lang="en-US" dirty="0" smtClean="0"/>
              <a:t>          for child c adjacent to node:</a:t>
            </a:r>
          </a:p>
          <a:p>
            <a:pPr>
              <a:buNone/>
            </a:pPr>
            <a:r>
              <a:rPr lang="en-US" dirty="0" smtClean="0"/>
              <a:t>               if c is not seen:</a:t>
            </a:r>
          </a:p>
          <a:p>
            <a:pPr>
              <a:buNone/>
            </a:pPr>
            <a:r>
              <a:rPr lang="en-US" dirty="0" smtClean="0"/>
              <a:t>                     mark c as seen</a:t>
            </a:r>
          </a:p>
          <a:p>
            <a:pPr>
              <a:buNone/>
            </a:pPr>
            <a:r>
              <a:rPr lang="en-US" dirty="0" smtClean="0"/>
              <a:t>                     insert c into Queue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 of BFS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Basically any problem that needs shortest path/sequence of steps to reach solution</a:t>
            </a:r>
          </a:p>
          <a:p>
            <a:r>
              <a:rPr lang="en-US" dirty="0" smtClean="0"/>
              <a:t>Most problems that can be solved by DFS also just as easily work with BFS.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275</TotalTime>
  <Words>500</Words>
  <Application>Microsoft Office PowerPoint</Application>
  <PresentationFormat>On-screen Show (4:3)</PresentationFormat>
  <Paragraphs>114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Equity</vt:lpstr>
      <vt:lpstr>Graph Problems</vt:lpstr>
      <vt:lpstr>What is a Graph?</vt:lpstr>
      <vt:lpstr>Graphs</vt:lpstr>
      <vt:lpstr>Representing a Graph</vt:lpstr>
      <vt:lpstr>Traversing a graph</vt:lpstr>
      <vt:lpstr>Depth First Traversal</vt:lpstr>
      <vt:lpstr>Applications of DFS</vt:lpstr>
      <vt:lpstr>Breadth First Traversal</vt:lpstr>
      <vt:lpstr>Applications of BFS</vt:lpstr>
      <vt:lpstr>Dijkstra’s Algorithm</vt:lpstr>
      <vt:lpstr>All Pairs Shortest Paths: Floyd Warshall </vt:lpstr>
      <vt:lpstr>Spanning Trees</vt:lpstr>
      <vt:lpstr>Prim’s Algorithm</vt:lpstr>
      <vt:lpstr>Kruskal’s Algorithm</vt:lpstr>
      <vt:lpstr>Kruskal’s Algorithm</vt:lpstr>
      <vt:lpstr>Kruskal (Continued)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 Problems</dc:title>
  <dc:creator>User</dc:creator>
  <cp:lastModifiedBy>User</cp:lastModifiedBy>
  <cp:revision>33</cp:revision>
  <dcterms:created xsi:type="dcterms:W3CDTF">2011-10-19T17:44:53Z</dcterms:created>
  <dcterms:modified xsi:type="dcterms:W3CDTF">2011-10-20T05:41:07Z</dcterms:modified>
</cp:coreProperties>
</file>