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43" name=""/>
        <p:cNvGrpSpPr/>
        <p:nvPr/>
      </p:nvGrpSpPr>
      <p:grpSpPr>
        <a:xfrm>
          <a:off x="0" y="0"/>
          <a:ext cx="0" cy="0"/>
          <a:chOff x="0" y="0"/>
          <a:chExt cx="0" cy="0"/>
        </a:xfrm>
      </p:grpSpPr>
      <p:grpSp>
        <p:nvGrpSpPr>
          <p:cNvPr id="44" name="Group 15"/>
          <p:cNvGrpSpPr/>
          <p:nvPr/>
        </p:nvGrpSpPr>
        <p:grpSpPr>
          <a:xfrm>
            <a:off x="0" y="-8467"/>
            <a:ext cx="12192000" cy="6866467"/>
            <a:chOff x="0" y="-8467"/>
            <a:chExt cx="12192000" cy="6866467"/>
          </a:xfrm>
        </p:grpSpPr>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21"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8"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29"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dirty="0" lang="en-US"/>
          </a:p>
        </p:txBody>
      </p:sp>
      <p:sp>
        <p:nvSpPr>
          <p:cNvPr id="1048630"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31" name="Date Placeholder 3"/>
          <p:cNvSpPr>
            <a:spLocks noGrp="1"/>
          </p:cNvSpPr>
          <p:nvPr>
            <p:ph type="dt" sz="half" idx="10"/>
          </p:nvPr>
        </p:nvSpPr>
        <p:spPr/>
        <p:txBody>
          <a:bodyPr/>
          <a:p>
            <a:fld id="{F5A296F9-EC93-4C34-94B1-080AB82A2ADB}" type="datetimeFigureOut">
              <a:rPr lang="en-IN" smtClean="0"/>
              <a:t>30-08-2025</a:t>
            </a:fld>
            <a:endParaRPr lang="en-IN"/>
          </a:p>
        </p:txBody>
      </p:sp>
      <p:sp>
        <p:nvSpPr>
          <p:cNvPr id="1048632" name="Footer Placeholder 4"/>
          <p:cNvSpPr>
            <a:spLocks noGrp="1"/>
          </p:cNvSpPr>
          <p:nvPr>
            <p:ph type="ftr" sz="quarter" idx="11"/>
          </p:nvPr>
        </p:nvSpPr>
        <p:spPr/>
        <p:txBody>
          <a:bodyPr/>
          <a:p>
            <a:endParaRPr lang="en-IN"/>
          </a:p>
        </p:txBody>
      </p:sp>
      <p:sp>
        <p:nvSpPr>
          <p:cNvPr id="1048633" name="Slide Number Placeholder 5"/>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3"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smtClean="0"/>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4" name="Date Placeholder 3"/>
          <p:cNvSpPr>
            <a:spLocks noGrp="1"/>
          </p:cNvSpPr>
          <p:nvPr>
            <p:ph type="dt" sz="half" idx="10"/>
          </p:nvPr>
        </p:nvSpPr>
        <p:spPr/>
        <p:txBody>
          <a:bodyPr/>
          <a:p>
            <a:fld id="{F5A296F9-EC93-4C34-94B1-080AB82A2ADB}" type="datetimeFigureOut">
              <a:rPr lang="en-IN" smtClean="0"/>
              <a:t>30-08-2025</a:t>
            </a:fld>
            <a:endParaRPr lang="en-IN"/>
          </a:p>
        </p:txBody>
      </p:sp>
      <p:sp>
        <p:nvSpPr>
          <p:cNvPr id="1048685" name="Footer Placeholder 4"/>
          <p:cNvSpPr>
            <a:spLocks noGrp="1"/>
          </p:cNvSpPr>
          <p:nvPr>
            <p:ph type="ftr" sz="quarter" idx="11"/>
          </p:nvPr>
        </p:nvSpPr>
        <p:spPr/>
        <p:txBody>
          <a:bodyPr/>
          <a:p>
            <a:endParaRPr lang="en-IN"/>
          </a:p>
        </p:txBody>
      </p:sp>
      <p:sp>
        <p:nvSpPr>
          <p:cNvPr id="1048686" name="Slide Number Placeholder 5"/>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6"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4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4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45" name="Date Placeholder 3"/>
          <p:cNvSpPr>
            <a:spLocks noGrp="1"/>
          </p:cNvSpPr>
          <p:nvPr>
            <p:ph type="dt" sz="half" idx="10"/>
          </p:nvPr>
        </p:nvSpPr>
        <p:spPr/>
        <p:txBody>
          <a:bodyPr/>
          <a:p>
            <a:fld id="{F5A296F9-EC93-4C34-94B1-080AB82A2ADB}" type="datetimeFigureOut">
              <a:rPr lang="en-IN" smtClean="0"/>
              <a:t>30-08-2025</a:t>
            </a:fld>
            <a:endParaRPr lang="en-IN"/>
          </a:p>
        </p:txBody>
      </p:sp>
      <p:sp>
        <p:nvSpPr>
          <p:cNvPr id="1048646" name="Footer Placeholder 4"/>
          <p:cNvSpPr>
            <a:spLocks noGrp="1"/>
          </p:cNvSpPr>
          <p:nvPr>
            <p:ph type="ftr" sz="quarter" idx="11"/>
          </p:nvPr>
        </p:nvSpPr>
        <p:spPr/>
        <p:txBody>
          <a:bodyPr/>
          <a:p>
            <a:endParaRPr lang="en-IN"/>
          </a:p>
        </p:txBody>
      </p:sp>
      <p:sp>
        <p:nvSpPr>
          <p:cNvPr id="1048647" name="Slide Number Placeholder 5"/>
          <p:cNvSpPr>
            <a:spLocks noGrp="1"/>
          </p:cNvSpPr>
          <p:nvPr>
            <p:ph type="sldNum" sz="quarter" idx="12"/>
          </p:nvPr>
        </p:nvSpPr>
        <p:spPr/>
        <p:txBody>
          <a:bodyPr/>
          <a:p>
            <a:fld id="{2025F70E-361E-4001-B5B4-B307D64B3C2B}" type="slidenum">
              <a:rPr lang="en-IN" smtClean="0"/>
              <a:t>‹#›</a:t>
            </a:fld>
            <a:endParaRPr lang="en-IN"/>
          </a:p>
        </p:txBody>
      </p:sp>
      <p:sp>
        <p:nvSpPr>
          <p:cNvPr id="104864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4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2"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smtClean="0"/>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79" name="Date Placeholder 3"/>
          <p:cNvSpPr>
            <a:spLocks noGrp="1"/>
          </p:cNvSpPr>
          <p:nvPr>
            <p:ph type="dt" sz="half" idx="10"/>
          </p:nvPr>
        </p:nvSpPr>
        <p:spPr/>
        <p:txBody>
          <a:bodyPr/>
          <a:p>
            <a:fld id="{F5A296F9-EC93-4C34-94B1-080AB82A2ADB}" type="datetimeFigureOut">
              <a:rPr lang="en-IN" smtClean="0"/>
              <a:t>30-08-2025</a:t>
            </a:fld>
            <a:endParaRPr lang="en-IN"/>
          </a:p>
        </p:txBody>
      </p:sp>
      <p:sp>
        <p:nvSpPr>
          <p:cNvPr id="1048680" name="Footer Placeholder 4"/>
          <p:cNvSpPr>
            <a:spLocks noGrp="1"/>
          </p:cNvSpPr>
          <p:nvPr>
            <p:ph type="ftr" sz="quarter" idx="11"/>
          </p:nvPr>
        </p:nvSpPr>
        <p:spPr/>
        <p:txBody>
          <a:bodyPr/>
          <a:p>
            <a:endParaRPr lang="en-IN"/>
          </a:p>
        </p:txBody>
      </p:sp>
      <p:sp>
        <p:nvSpPr>
          <p:cNvPr id="1048681" name="Slide Number Placeholder 5"/>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5" name=""/>
        <p:cNvGrpSpPr/>
        <p:nvPr/>
      </p:nvGrpSpPr>
      <p:grpSpPr>
        <a:xfrm>
          <a:off x="0" y="0"/>
          <a:ext cx="0" cy="0"/>
          <a:chOff x="0" y="0"/>
          <a:chExt cx="0" cy="0"/>
        </a:xfrm>
      </p:grpSpPr>
      <p:sp>
        <p:nvSpPr>
          <p:cNvPr id="104863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3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3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37" name="Date Placeholder 3"/>
          <p:cNvSpPr>
            <a:spLocks noGrp="1"/>
          </p:cNvSpPr>
          <p:nvPr>
            <p:ph type="dt" sz="half" idx="10"/>
          </p:nvPr>
        </p:nvSpPr>
        <p:spPr/>
        <p:txBody>
          <a:bodyPr/>
          <a:p>
            <a:fld id="{F5A296F9-EC93-4C34-94B1-080AB82A2ADB}" type="datetimeFigureOut">
              <a:rPr lang="en-IN" smtClean="0"/>
              <a:t>30-08-2025</a:t>
            </a:fld>
            <a:endParaRPr lang="en-IN"/>
          </a:p>
        </p:txBody>
      </p:sp>
      <p:sp>
        <p:nvSpPr>
          <p:cNvPr id="1048638" name="Footer Placeholder 4"/>
          <p:cNvSpPr>
            <a:spLocks noGrp="1"/>
          </p:cNvSpPr>
          <p:nvPr>
            <p:ph type="ftr" sz="quarter" idx="11"/>
          </p:nvPr>
        </p:nvSpPr>
        <p:spPr/>
        <p:txBody>
          <a:bodyPr/>
          <a:p>
            <a:endParaRPr lang="en-IN"/>
          </a:p>
        </p:txBody>
      </p:sp>
      <p:sp>
        <p:nvSpPr>
          <p:cNvPr id="1048639" name="Slide Number Placeholder 5"/>
          <p:cNvSpPr>
            <a:spLocks noGrp="1"/>
          </p:cNvSpPr>
          <p:nvPr>
            <p:ph type="sldNum" sz="quarter" idx="12"/>
          </p:nvPr>
        </p:nvSpPr>
        <p:spPr/>
        <p:txBody>
          <a:bodyPr/>
          <a:p>
            <a:fld id="{2025F70E-361E-4001-B5B4-B307D64B3C2B}" type="slidenum">
              <a:rPr lang="en-IN" smtClean="0"/>
              <a:t>‹#›</a:t>
            </a:fld>
            <a:endParaRPr lang="en-IN"/>
          </a:p>
        </p:txBody>
      </p:sp>
      <p:sp>
        <p:nvSpPr>
          <p:cNvPr id="104864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
        <p:nvSpPr>
          <p:cNvPr id="104864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5"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smtClean="0"/>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96" name="Date Placeholder 3"/>
          <p:cNvSpPr>
            <a:spLocks noGrp="1"/>
          </p:cNvSpPr>
          <p:nvPr>
            <p:ph type="dt" sz="half" idx="10"/>
          </p:nvPr>
        </p:nvSpPr>
        <p:spPr/>
        <p:txBody>
          <a:bodyPr/>
          <a:p>
            <a:fld id="{F5A296F9-EC93-4C34-94B1-080AB82A2ADB}" type="datetimeFigureOut">
              <a:rPr lang="en-IN" smtClean="0"/>
              <a:t>30-08-2025</a:t>
            </a:fld>
            <a:endParaRPr lang="en-IN"/>
          </a:p>
        </p:txBody>
      </p:sp>
      <p:sp>
        <p:nvSpPr>
          <p:cNvPr id="1048697" name="Footer Placeholder 4"/>
          <p:cNvSpPr>
            <a:spLocks noGrp="1"/>
          </p:cNvSpPr>
          <p:nvPr>
            <p:ph type="ftr" sz="quarter" idx="11"/>
          </p:nvPr>
        </p:nvSpPr>
        <p:spPr/>
        <p:txBody>
          <a:bodyPr/>
          <a:p>
            <a:endParaRPr lang="en-IN"/>
          </a:p>
        </p:txBody>
      </p:sp>
      <p:sp>
        <p:nvSpPr>
          <p:cNvPr id="1048698" name="Slide Number Placeholder 5"/>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56" name="Title 1"/>
          <p:cNvSpPr>
            <a:spLocks noGrp="1"/>
          </p:cNvSpPr>
          <p:nvPr>
            <p:ph type="title"/>
          </p:nvPr>
        </p:nvSpPr>
        <p:spPr/>
        <p:txBody>
          <a:bodyPr/>
          <a:p>
            <a:r>
              <a:rPr lang="en-US" smtClean="0"/>
              <a:t>Click to edit Master title style</a:t>
            </a:r>
            <a:endParaRPr dirty="0" lang="en-US"/>
          </a:p>
        </p:txBody>
      </p:sp>
      <p:sp>
        <p:nvSpPr>
          <p:cNvPr id="1048657"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8" name="Date Placeholder 3"/>
          <p:cNvSpPr>
            <a:spLocks noGrp="1"/>
          </p:cNvSpPr>
          <p:nvPr>
            <p:ph type="dt" sz="half" idx="10"/>
          </p:nvPr>
        </p:nvSpPr>
        <p:spPr/>
        <p:txBody>
          <a:bodyPr/>
          <a:p>
            <a:fld id="{F5A296F9-EC93-4C34-94B1-080AB82A2ADB}" type="datetimeFigureOut">
              <a:rPr lang="en-IN" smtClean="0"/>
              <a:t>30-08-2025</a:t>
            </a:fld>
            <a:endParaRPr lang="en-IN"/>
          </a:p>
        </p:txBody>
      </p:sp>
      <p:sp>
        <p:nvSpPr>
          <p:cNvPr id="1048659" name="Footer Placeholder 4"/>
          <p:cNvSpPr>
            <a:spLocks noGrp="1"/>
          </p:cNvSpPr>
          <p:nvPr>
            <p:ph type="ftr" sz="quarter" idx="11"/>
          </p:nvPr>
        </p:nvSpPr>
        <p:spPr/>
        <p:txBody>
          <a:bodyPr/>
          <a:p>
            <a:endParaRPr lang="en-IN"/>
          </a:p>
        </p:txBody>
      </p:sp>
      <p:sp>
        <p:nvSpPr>
          <p:cNvPr id="1048660" name="Slide Number Placeholder 5"/>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7"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smtClean="0"/>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7" name="Date Placeholder 3"/>
          <p:cNvSpPr>
            <a:spLocks noGrp="1"/>
          </p:cNvSpPr>
          <p:nvPr>
            <p:ph type="dt" sz="half" idx="10"/>
          </p:nvPr>
        </p:nvSpPr>
        <p:spPr/>
        <p:txBody>
          <a:bodyPr/>
          <a:p>
            <a:fld id="{F5A296F9-EC93-4C34-94B1-080AB82A2ADB}" type="datetimeFigureOut">
              <a:rPr lang="en-IN" smtClean="0"/>
              <a:t>30-08-2025</a:t>
            </a:fld>
            <a:endParaRPr lang="en-IN"/>
          </a:p>
        </p:txBody>
      </p:sp>
      <p:sp>
        <p:nvSpPr>
          <p:cNvPr id="1048708" name="Footer Placeholder 4"/>
          <p:cNvSpPr>
            <a:spLocks noGrp="1"/>
          </p:cNvSpPr>
          <p:nvPr>
            <p:ph type="ftr" sz="quarter" idx="11"/>
          </p:nvPr>
        </p:nvSpPr>
        <p:spPr/>
        <p:txBody>
          <a:bodyPr/>
          <a:p>
            <a:endParaRPr lang="en-IN"/>
          </a:p>
        </p:txBody>
      </p:sp>
      <p:sp>
        <p:nvSpPr>
          <p:cNvPr id="1048709" name="Slide Number Placeholder 5"/>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595" name="Title 1"/>
          <p:cNvSpPr>
            <a:spLocks noGrp="1"/>
          </p:cNvSpPr>
          <p:nvPr>
            <p:ph type="title"/>
          </p:nvPr>
        </p:nvSpPr>
        <p:spPr/>
        <p:txBody>
          <a:bodyPr/>
          <a:p>
            <a:r>
              <a:rPr lang="en-US" smtClean="0"/>
              <a:t>Click to edit Master title style</a:t>
            </a:r>
            <a:endParaRPr dirty="0" lang="en-US"/>
          </a:p>
        </p:txBody>
      </p:sp>
      <p:sp>
        <p:nvSpPr>
          <p:cNvPr id="1048596"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97" name="Date Placeholder 3"/>
          <p:cNvSpPr>
            <a:spLocks noGrp="1"/>
          </p:cNvSpPr>
          <p:nvPr>
            <p:ph type="dt" sz="half" idx="10"/>
          </p:nvPr>
        </p:nvSpPr>
        <p:spPr/>
        <p:txBody>
          <a:bodyPr/>
          <a:p>
            <a:fld id="{F5A296F9-EC93-4C34-94B1-080AB82A2ADB}" type="datetimeFigureOut">
              <a:rPr lang="en-IN" smtClean="0"/>
              <a:t>30-08-2025</a:t>
            </a:fld>
            <a:endParaRPr lang="en-IN"/>
          </a:p>
        </p:txBody>
      </p:sp>
      <p:sp>
        <p:nvSpPr>
          <p:cNvPr id="1048598" name="Footer Placeholder 4"/>
          <p:cNvSpPr>
            <a:spLocks noGrp="1"/>
          </p:cNvSpPr>
          <p:nvPr>
            <p:ph type="ftr" sz="quarter" idx="11"/>
          </p:nvPr>
        </p:nvSpPr>
        <p:spPr/>
        <p:txBody>
          <a:bodyPr/>
          <a:p>
            <a:endParaRPr lang="en-IN"/>
          </a:p>
        </p:txBody>
      </p:sp>
      <p:sp>
        <p:nvSpPr>
          <p:cNvPr id="1048599" name="Slide Number Placeholder 5"/>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61" name="Title 1"/>
          <p:cNvSpPr>
            <a:spLocks noGrp="1"/>
          </p:cNvSpPr>
          <p:nvPr>
            <p:ph type="title"/>
          </p:nvPr>
        </p:nvSpPr>
        <p:spPr>
          <a:xfrm>
            <a:off x="677335" y="2700867"/>
            <a:ext cx="8596668" cy="1826581"/>
          </a:xfrm>
        </p:spPr>
        <p:txBody>
          <a:bodyPr anchor="b"/>
          <a:lstStyle>
            <a:lvl1pPr algn="l">
              <a:defRPr b="0" cap="none" sz="4000"/>
            </a:lvl1pPr>
          </a:lstStyle>
          <a:p>
            <a:r>
              <a:rPr lang="en-US" smtClean="0"/>
              <a:t>Click to edit Master title style</a:t>
            </a:r>
            <a:endParaRPr dirty="0" lang="en-US"/>
          </a:p>
        </p:txBody>
      </p:sp>
      <p:sp>
        <p:nvSpPr>
          <p:cNvPr id="1048662"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63" name="Date Placeholder 3"/>
          <p:cNvSpPr>
            <a:spLocks noGrp="1"/>
          </p:cNvSpPr>
          <p:nvPr>
            <p:ph type="dt" sz="half" idx="10"/>
          </p:nvPr>
        </p:nvSpPr>
        <p:spPr/>
        <p:txBody>
          <a:bodyPr/>
          <a:p>
            <a:fld id="{F5A296F9-EC93-4C34-94B1-080AB82A2ADB}" type="datetimeFigureOut">
              <a:rPr lang="en-IN" smtClean="0"/>
              <a:t>30-08-2025</a:t>
            </a:fld>
            <a:endParaRPr lang="en-IN"/>
          </a:p>
        </p:txBody>
      </p:sp>
      <p:sp>
        <p:nvSpPr>
          <p:cNvPr id="1048664" name="Footer Placeholder 4"/>
          <p:cNvSpPr>
            <a:spLocks noGrp="1"/>
          </p:cNvSpPr>
          <p:nvPr>
            <p:ph type="ftr" sz="quarter" idx="11"/>
          </p:nvPr>
        </p:nvSpPr>
        <p:spPr/>
        <p:txBody>
          <a:bodyPr/>
          <a:p>
            <a:endParaRPr lang="en-IN"/>
          </a:p>
        </p:txBody>
      </p:sp>
      <p:sp>
        <p:nvSpPr>
          <p:cNvPr id="1048665" name="Slide Number Placeholder 5"/>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4" name=""/>
        <p:cNvGrpSpPr/>
        <p:nvPr/>
      </p:nvGrpSpPr>
      <p:grpSpPr>
        <a:xfrm>
          <a:off x="0" y="0"/>
          <a:ext cx="0" cy="0"/>
          <a:chOff x="0" y="0"/>
          <a:chExt cx="0" cy="0"/>
        </a:xfrm>
      </p:grpSpPr>
      <p:sp>
        <p:nvSpPr>
          <p:cNvPr id="1048687" name="Title 1"/>
          <p:cNvSpPr>
            <a:spLocks noGrp="1"/>
          </p:cNvSpPr>
          <p:nvPr>
            <p:ph type="title"/>
          </p:nvPr>
        </p:nvSpPr>
        <p:spPr/>
        <p:txBody>
          <a:bodyPr/>
          <a:p>
            <a:r>
              <a:rPr lang="en-US" smtClean="0"/>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0" name="Date Placeholder 4"/>
          <p:cNvSpPr>
            <a:spLocks noGrp="1"/>
          </p:cNvSpPr>
          <p:nvPr>
            <p:ph type="dt" sz="half" idx="10"/>
          </p:nvPr>
        </p:nvSpPr>
        <p:spPr/>
        <p:txBody>
          <a:bodyPr/>
          <a:p>
            <a:fld id="{F5A296F9-EC93-4C34-94B1-080AB82A2ADB}" type="datetimeFigureOut">
              <a:rPr lang="en-IN" smtClean="0"/>
              <a:t>30-08-2025</a:t>
            </a:fld>
            <a:endParaRPr lang="en-IN"/>
          </a:p>
        </p:txBody>
      </p:sp>
      <p:sp>
        <p:nvSpPr>
          <p:cNvPr id="1048691" name="Footer Placeholder 5"/>
          <p:cNvSpPr>
            <a:spLocks noGrp="1"/>
          </p:cNvSpPr>
          <p:nvPr>
            <p:ph type="ftr" sz="quarter" idx="11"/>
          </p:nvPr>
        </p:nvSpPr>
        <p:spPr/>
        <p:txBody>
          <a:bodyPr/>
          <a:p>
            <a:endParaRPr lang="en-IN"/>
          </a:p>
        </p:txBody>
      </p:sp>
      <p:sp>
        <p:nvSpPr>
          <p:cNvPr id="1048692" name="Slide Number Placeholder 6"/>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0" name=""/>
        <p:cNvGrpSpPr/>
        <p:nvPr/>
      </p:nvGrpSpPr>
      <p:grpSpPr>
        <a:xfrm>
          <a:off x="0" y="0"/>
          <a:ext cx="0" cy="0"/>
          <a:chOff x="0" y="0"/>
          <a:chExt cx="0" cy="0"/>
        </a:xfrm>
      </p:grpSpPr>
      <p:sp>
        <p:nvSpPr>
          <p:cNvPr id="1048666" name="Title 1"/>
          <p:cNvSpPr>
            <a:spLocks noGrp="1"/>
          </p:cNvSpPr>
          <p:nvPr>
            <p:ph type="title"/>
          </p:nvPr>
        </p:nvSpPr>
        <p:spPr/>
        <p:txBody>
          <a:bodyPr/>
          <a:p>
            <a:r>
              <a:rPr lang="en-US" smtClean="0"/>
              <a:t>Click to edit Master title style</a:t>
            </a:r>
            <a:endParaRPr dirty="0" lang="en-US"/>
          </a:p>
        </p:txBody>
      </p:sp>
      <p:sp>
        <p:nvSpPr>
          <p:cNvPr id="104866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68" name="Content Placeholder 3"/>
          <p:cNvSpPr>
            <a:spLocks noGrp="1"/>
          </p:cNvSpPr>
          <p:nvPr>
            <p:ph sz="half" idx="2"/>
          </p:nvPr>
        </p:nvSpPr>
        <p:spPr>
          <a:xfrm>
            <a:off x="675745" y="2737245"/>
            <a:ext cx="4185623" cy="330411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1" name="Date Placeholder 6"/>
          <p:cNvSpPr>
            <a:spLocks noGrp="1"/>
          </p:cNvSpPr>
          <p:nvPr>
            <p:ph type="dt" sz="half" idx="10"/>
          </p:nvPr>
        </p:nvSpPr>
        <p:spPr/>
        <p:txBody>
          <a:bodyPr/>
          <a:p>
            <a:fld id="{F5A296F9-EC93-4C34-94B1-080AB82A2ADB}" type="datetimeFigureOut">
              <a:rPr lang="en-IN" smtClean="0"/>
              <a:t>30-08-2025</a:t>
            </a:fld>
            <a:endParaRPr lang="en-IN"/>
          </a:p>
        </p:txBody>
      </p:sp>
      <p:sp>
        <p:nvSpPr>
          <p:cNvPr id="1048672" name="Footer Placeholder 7"/>
          <p:cNvSpPr>
            <a:spLocks noGrp="1"/>
          </p:cNvSpPr>
          <p:nvPr>
            <p:ph type="ftr" sz="quarter" idx="11"/>
          </p:nvPr>
        </p:nvSpPr>
        <p:spPr/>
        <p:txBody>
          <a:bodyPr/>
          <a:p>
            <a:endParaRPr lang="en-IN"/>
          </a:p>
        </p:txBody>
      </p:sp>
      <p:sp>
        <p:nvSpPr>
          <p:cNvPr id="1048673" name="Slide Number Placeholder 8"/>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9" name=""/>
        <p:cNvGrpSpPr/>
        <p:nvPr/>
      </p:nvGrpSpPr>
      <p:grpSpPr>
        <a:xfrm>
          <a:off x="0" y="0"/>
          <a:ext cx="0" cy="0"/>
          <a:chOff x="0" y="0"/>
          <a:chExt cx="0" cy="0"/>
        </a:xfrm>
      </p:grpSpPr>
      <p:sp>
        <p:nvSpPr>
          <p:cNvPr id="1048589" name="Title 1"/>
          <p:cNvSpPr>
            <a:spLocks noGrp="1"/>
          </p:cNvSpPr>
          <p:nvPr>
            <p:ph type="title"/>
          </p:nvPr>
        </p:nvSpPr>
        <p:spPr>
          <a:xfrm>
            <a:off x="677334" y="609600"/>
            <a:ext cx="8596668" cy="1320800"/>
          </a:xfrm>
        </p:spPr>
        <p:txBody>
          <a:bodyPr/>
          <a:p>
            <a:r>
              <a:rPr lang="en-US" smtClean="0"/>
              <a:t>Click to edit Master title style</a:t>
            </a:r>
            <a:endParaRPr dirty="0" lang="en-US"/>
          </a:p>
        </p:txBody>
      </p:sp>
      <p:sp>
        <p:nvSpPr>
          <p:cNvPr id="1048590" name="Date Placeholder 2"/>
          <p:cNvSpPr>
            <a:spLocks noGrp="1"/>
          </p:cNvSpPr>
          <p:nvPr>
            <p:ph type="dt" sz="half" idx="10"/>
          </p:nvPr>
        </p:nvSpPr>
        <p:spPr/>
        <p:txBody>
          <a:bodyPr/>
          <a:p>
            <a:fld id="{F5A296F9-EC93-4C34-94B1-080AB82A2ADB}" type="datetimeFigureOut">
              <a:rPr lang="en-IN" smtClean="0"/>
              <a:t>30-08-2025</a:t>
            </a:fld>
            <a:endParaRPr lang="en-IN"/>
          </a:p>
        </p:txBody>
      </p:sp>
      <p:sp>
        <p:nvSpPr>
          <p:cNvPr id="1048591" name="Footer Placeholder 3"/>
          <p:cNvSpPr>
            <a:spLocks noGrp="1"/>
          </p:cNvSpPr>
          <p:nvPr>
            <p:ph type="ftr" sz="quarter" idx="11"/>
          </p:nvPr>
        </p:nvSpPr>
        <p:spPr/>
        <p:txBody>
          <a:bodyPr/>
          <a:p>
            <a:endParaRPr lang="en-IN"/>
          </a:p>
        </p:txBody>
      </p:sp>
      <p:sp>
        <p:nvSpPr>
          <p:cNvPr id="1048592" name="Slide Number Placeholder 4"/>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74" name="Date Placeholder 1"/>
          <p:cNvSpPr>
            <a:spLocks noGrp="1"/>
          </p:cNvSpPr>
          <p:nvPr>
            <p:ph type="dt" sz="half" idx="10"/>
          </p:nvPr>
        </p:nvSpPr>
        <p:spPr/>
        <p:txBody>
          <a:bodyPr/>
          <a:p>
            <a:fld id="{F5A296F9-EC93-4C34-94B1-080AB82A2ADB}" type="datetimeFigureOut">
              <a:rPr lang="en-IN" smtClean="0"/>
              <a:t>30-08-2025</a:t>
            </a:fld>
            <a:endParaRPr lang="en-IN"/>
          </a:p>
        </p:txBody>
      </p:sp>
      <p:sp>
        <p:nvSpPr>
          <p:cNvPr id="1048675" name="Footer Placeholder 2"/>
          <p:cNvSpPr>
            <a:spLocks noGrp="1"/>
          </p:cNvSpPr>
          <p:nvPr>
            <p:ph type="ftr" sz="quarter" idx="11"/>
          </p:nvPr>
        </p:nvSpPr>
        <p:spPr/>
        <p:txBody>
          <a:bodyPr/>
          <a:p>
            <a:endParaRPr lang="en-IN"/>
          </a:p>
        </p:txBody>
      </p:sp>
      <p:sp>
        <p:nvSpPr>
          <p:cNvPr id="1048676" name="Slide Number Placeholder 3"/>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smtClean="0"/>
              <a:t>Click to edit Master text styles</a:t>
            </a:r>
          </a:p>
        </p:txBody>
      </p:sp>
      <p:sp>
        <p:nvSpPr>
          <p:cNvPr id="1048702" name="Date Placeholder 4"/>
          <p:cNvSpPr>
            <a:spLocks noGrp="1"/>
          </p:cNvSpPr>
          <p:nvPr>
            <p:ph type="dt" sz="half" idx="10"/>
          </p:nvPr>
        </p:nvSpPr>
        <p:spPr/>
        <p:txBody>
          <a:bodyPr/>
          <a:p>
            <a:fld id="{F5A296F9-EC93-4C34-94B1-080AB82A2ADB}" type="datetimeFigureOut">
              <a:rPr lang="en-IN" smtClean="0"/>
              <a:t>30-08-2025</a:t>
            </a:fld>
            <a:endParaRPr lang="en-IN"/>
          </a:p>
        </p:txBody>
      </p:sp>
      <p:sp>
        <p:nvSpPr>
          <p:cNvPr id="1048703" name="Footer Placeholder 5"/>
          <p:cNvSpPr>
            <a:spLocks noGrp="1"/>
          </p:cNvSpPr>
          <p:nvPr>
            <p:ph type="ftr" sz="quarter" idx="11"/>
          </p:nvPr>
        </p:nvSpPr>
        <p:spPr/>
        <p:txBody>
          <a:bodyPr/>
          <a:p>
            <a:endParaRPr lang="en-IN"/>
          </a:p>
        </p:txBody>
      </p:sp>
      <p:sp>
        <p:nvSpPr>
          <p:cNvPr id="1048704" name="Slide Number Placeholder 6"/>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50" name="Title 1"/>
          <p:cNvSpPr>
            <a:spLocks noGrp="1"/>
          </p:cNvSpPr>
          <p:nvPr>
            <p:ph type="title"/>
          </p:nvPr>
        </p:nvSpPr>
        <p:spPr>
          <a:xfrm>
            <a:off x="677334" y="4800600"/>
            <a:ext cx="8596667" cy="566738"/>
          </a:xfrm>
        </p:spPr>
        <p:txBody>
          <a:bodyPr anchor="b">
            <a:normAutofit/>
          </a:bodyPr>
          <a:lstStyle>
            <a:lvl1pPr algn="l">
              <a:defRPr b="0" sz="2400"/>
            </a:lvl1pPr>
          </a:lstStyle>
          <a:p>
            <a:r>
              <a:rPr lang="en-US" smtClean="0"/>
              <a:t>Click to edit Master title style</a:t>
            </a:r>
            <a:endParaRPr dirty="0" lang="en-US"/>
          </a:p>
        </p:txBody>
      </p:sp>
      <p:sp>
        <p:nvSpPr>
          <p:cNvPr id="1048651"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52"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53" name="Date Placeholder 4"/>
          <p:cNvSpPr>
            <a:spLocks noGrp="1"/>
          </p:cNvSpPr>
          <p:nvPr>
            <p:ph type="dt" sz="half" idx="10"/>
          </p:nvPr>
        </p:nvSpPr>
        <p:spPr/>
        <p:txBody>
          <a:bodyPr/>
          <a:p>
            <a:fld id="{F5A296F9-EC93-4C34-94B1-080AB82A2ADB}" type="datetimeFigureOut">
              <a:rPr lang="en-IN" smtClean="0"/>
              <a:t>30-08-2025</a:t>
            </a:fld>
            <a:endParaRPr lang="en-IN"/>
          </a:p>
        </p:txBody>
      </p:sp>
      <p:sp>
        <p:nvSpPr>
          <p:cNvPr id="1048654" name="Footer Placeholder 5"/>
          <p:cNvSpPr>
            <a:spLocks noGrp="1"/>
          </p:cNvSpPr>
          <p:nvPr>
            <p:ph type="ftr" sz="quarter" idx="11"/>
          </p:nvPr>
        </p:nvSpPr>
        <p:spPr/>
        <p:txBody>
          <a:bodyPr/>
          <a:p>
            <a:endParaRPr lang="en-IN"/>
          </a:p>
        </p:txBody>
      </p:sp>
      <p:sp>
        <p:nvSpPr>
          <p:cNvPr id="1048655" name="Slide Number Placeholder 6"/>
          <p:cNvSpPr>
            <a:spLocks noGrp="1"/>
          </p:cNvSpPr>
          <p:nvPr>
            <p:ph type="sldNum" sz="quarter" idx="12"/>
          </p:nvPr>
        </p:nvSpPr>
        <p:spPr/>
        <p:txBody>
          <a:bodyPr/>
          <a:p>
            <a:fld id="{2025F70E-361E-4001-B5B4-B307D64B3C2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28"/>
          <p:cNvGrpSpPr/>
          <p:nvPr/>
        </p:nvGrpSpPr>
        <p:grpSpPr>
          <a:xfrm>
            <a:off x="0" y="-8467"/>
            <a:ext cx="12192000" cy="6866467"/>
            <a:chOff x="0" y="-8467"/>
            <a:chExt cx="12192000" cy="6866467"/>
          </a:xfrm>
        </p:grpSpPr>
        <p:cxnSp>
          <p:nvCxnSpPr>
            <p:cNvPr id="3145728"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smtClean="0"/>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F5A296F9-EC93-4C34-94B1-080AB82A2ADB}" type="datetimeFigureOut">
              <a:rPr lang="en-IN" smtClean="0"/>
              <a:t>30-08-2025</a:t>
            </a:fld>
            <a:endParaRPr lang="en-IN"/>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lumMod val="75000"/>
                  </a:schemeClr>
                </a:solidFill>
              </a:defRPr>
            </a:lvl1pPr>
          </a:lstStyle>
          <a:p>
            <a:fld id="{2025F70E-361E-4001-B5B4-B307D64B3C2B}"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hyperlink" Target="https://www.google.com/search?sca_esv=6b693d07bb019c16&amp;q=Snipping%20Tool&amp;source=lnms&amp;fbs=AIIjpHyKg8asPD7sqp-_Tymtew0kPf8duNRlfnGbdXmkEg25XBRxXFYsjXsPbfvzDOgDNMILq-fCYd2lL0rYPCEfww3hMHoQ5OuHZh3lvgvflLIHtrOwrZ4F_6VJ9kzXjqjIv1JOjjenpQLtd95BYr8tcpG-kQpqpakRTNh_HoS6hmoWgl_UZXl6jYje7CK2g2K9NeGgbrYgzc2Y1nVzIt84GPfql0PcZGWXZq2uH_gGYnjNEjK3e7M&amp;sa=X&amp;ved=2ahUKEwibz4zG8KyPAxXks1YBHWfTIMwQgK4QegQIARAE&amp;biw=1366&amp;bih=641&amp;dpr=1&amp;mstk=AUtExfA094ifh2haEO0Mpet7G4IHTJMYLDMd4vz7RwWwyaOzErM2JdC6p-Qbh97G-kxhxWr8dhT3nC3Wekn-fiJyphxjxZzfcQTGsInt_Eu-_D9PvCWftsI7I5p5ftRu9lqpR9I&amp;csui=3" TargetMode="External"/><Relationship Id="rId3" Type="http://schemas.openxmlformats.org/officeDocument/2006/relationships/hyperlink" Target="https://www.google.com/search?sca_esv=6b693d07bb019c16&amp;q=Selenium&amp;source=lnms&amp;fbs=AIIjpHyKg8asPD7sqp-_Tymtew0kPf8duNRlfnGbdXmkEg25XBRxXFYsjXsPbfvzDOgDNMILq-fCYd2lL0rYPCEfww3hMHoQ5OuHZh3lvgvflLIHtrOwrZ4F_6VJ9kzXjqjIv1JOjjenpQLtd95BYr8tcpG-kQpqpakRTNh_HoS6hmoWgl_UZXl6jYje7CK2g2K9NeGgbrYgzc2Y1nVzIt84GPfql0PcZGWXZq2uH_gGYnjNEjK3e7M&amp;sa=X&amp;ved=2ahUKEwibz4zG8KyPAxXks1YBHWfTIMwQgK4QegQIARAF&amp;biw=1366&amp;bih=641&amp;dpr=1&amp;mstk=AUtExfA094ifh2haEO0Mpet7G4IHTJMYLDMd4vz7RwWwyaOzErM2JdC6p-Qbh97G-kxhxWr8dhT3nC3Wekn-fiJyphxjxZzfcQTGsInt_Eu-_D9PvCWftsI7I5p5ftRu9lqpR9I&amp;csui=3" TargetMode="External"/><Relationship Id="rId4" Type="http://schemas.openxmlformats.org/officeDocument/2006/relationships/hyperlink" Target="https://www.google.com/search?sca_esv=6b693d07bb019c16&amp;q=screenshot%20testing&amp;source=lnms&amp;fbs=AIIjpHyKg8asPD7sqp-_Tymtew0kPf8duNRlfnGbdXmkEg25XBRxXFYsjXsPbfvzDOgDNMILq-fCYd2lL0rYPCEfww3hMHoQ5OuHZh3lvgvflLIHtrOwrZ4F_6VJ9kzXjqjIv1JOjjenpQLtd95BYr8tcpG-kQpqpakRTNh_HoS6hmoWgl_UZXl6jYje7CK2g2K9NeGgbrYgzc2Y1nVzIt84GPfql0PcZGWXZq2uH_gGYnjNEjK3e7M&amp;sa=X&amp;ved=2ahUKEwibz4zG8KyPAxXks1YBHWfTIMwQgK4QegQIARAG&amp;biw=1366&amp;bih=641&amp;dpr=1&amp;mstk=AUtExfA094ifh2haEO0Mpet7G4IHTJMYLDMd4vz7RwWwyaOzErM2JdC6p-Qbh97G-kxhxWr8dhT3nC3Wekn-fiJyphxjxZzfcQTGsInt_Eu-_D9PvCWftsI7I5p5ftRu9lqpR9I&amp;csui=3" TargetMode="External"/><Relationship Id="rId5"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3" name="Title 1"/>
          <p:cNvSpPr>
            <a:spLocks noGrp="1"/>
          </p:cNvSpPr>
          <p:nvPr>
            <p:ph type="title"/>
          </p:nvPr>
        </p:nvSpPr>
        <p:spPr>
          <a:xfrm>
            <a:off x="1223494" y="1532586"/>
            <a:ext cx="8409904" cy="4340181"/>
          </a:xfrm>
        </p:spPr>
        <p:txBody>
          <a:bodyPr>
            <a:normAutofit/>
          </a:bodyPr>
          <a:p>
            <a:r>
              <a:rPr dirty="0" sz="3200" lang="en-US" smtClean="0"/>
              <a:t>STUDENT  :   </a:t>
            </a:r>
            <a:r>
              <a:rPr dirty="0" sz="3200" lang="en-US" smtClean="0">
                <a:solidFill>
                  <a:schemeClr val="tx1"/>
                </a:solidFill>
              </a:rPr>
              <a:t>HARINI.S</a:t>
            </a:r>
            <a:r>
              <a:rPr dirty="0" sz="3200" lang="en-US" smtClean="0"/>
              <a:t/>
            </a:r>
            <a:br>
              <a:rPr dirty="0" sz="3200" lang="en-US" smtClean="0"/>
            </a:br>
            <a:r>
              <a:rPr dirty="0" sz="3200" lang="en-US" smtClean="0"/>
              <a:t>REGISTER  :</a:t>
            </a:r>
            <a:r>
              <a:rPr dirty="0" sz="3200" lang="en-US" smtClean="0">
                <a:solidFill>
                  <a:schemeClr val="tx1"/>
                </a:solidFill>
              </a:rPr>
              <a:t> </a:t>
            </a:r>
            <a:r>
              <a:rPr dirty="0" sz="3200" lang="en-US" smtClean="0">
                <a:solidFill>
                  <a:schemeClr val="tx1"/>
                </a:solidFill>
              </a:rPr>
              <a:t>2422k17</a:t>
            </a:r>
            <a:r>
              <a:rPr dirty="0" sz="3200" lang="en-US" smtClean="0">
                <a:solidFill>
                  <a:schemeClr val="tx1"/>
                </a:solidFill>
              </a:rPr>
              <a:t>4</a:t>
            </a:r>
            <a:r>
              <a:rPr dirty="0" sz="3200" lang="en-US" smtClean="0">
                <a:solidFill>
                  <a:schemeClr val="tx1"/>
                </a:solidFill>
              </a:rPr>
              <a:t>1</a:t>
            </a:r>
            <a:br>
              <a:rPr dirty="0" sz="3200" lang="en-US" smtClean="0">
                <a:solidFill>
                  <a:schemeClr val="tx1"/>
                </a:solidFill>
              </a:rPr>
            </a:br>
            <a:r>
              <a:rPr dirty="0" sz="3200" lang="en-US" smtClean="0">
                <a:solidFill>
                  <a:schemeClr val="tx1"/>
                </a:solidFill>
              </a:rPr>
              <a:t/>
            </a:r>
            <a:r>
              <a:rPr dirty="0" sz="3200" lang="en-US" smtClean="0"/>
              <a:t>NM ID       </a:t>
            </a:r>
            <a:r>
              <a:rPr sz="3200" lang="en-US" smtClean="0"/>
              <a:t>: </a:t>
            </a:r>
            <a:r>
              <a:rPr sz="3200" lang="en-US" smtClean="0">
                <a:solidFill>
                  <a:schemeClr val="tx1"/>
                </a:solidFill>
              </a:rPr>
              <a:t>asbru5h2422k1741</a:t>
            </a:r>
            <a:r>
              <a:rPr dirty="0" sz="3200" lang="en-US" smtClean="0"/>
              <a:t/>
            </a:r>
            <a:br>
              <a:rPr dirty="0" sz="3200" lang="en-US" smtClean="0"/>
            </a:br>
            <a:r>
              <a:rPr dirty="0" sz="3200" lang="en-US" smtClean="0"/>
              <a:t>DEGREE    : </a:t>
            </a:r>
            <a:r>
              <a:rPr dirty="0" sz="3200" lang="en-US" err="1" smtClean="0">
                <a:solidFill>
                  <a:schemeClr val="tx1"/>
                </a:solidFill>
              </a:rPr>
              <a:t>B.Sc</a:t>
            </a:r>
            <a:r>
              <a:rPr dirty="0" sz="3200" lang="en-US" smtClean="0">
                <a:solidFill>
                  <a:schemeClr val="tx1"/>
                </a:solidFill>
              </a:rPr>
              <a:t> Computer Science</a:t>
            </a:r>
            <a:r>
              <a:rPr dirty="0" sz="3200" lang="en-US" smtClean="0"/>
              <a:t/>
            </a:r>
            <a:br>
              <a:rPr dirty="0" sz="3200" lang="en-US" smtClean="0"/>
            </a:br>
            <a:r>
              <a:rPr dirty="0" sz="3200" lang="en-US" smtClean="0"/>
              <a:t>COLLEGE /UNIVERSITY </a:t>
            </a:r>
            <a:r>
              <a:rPr dirty="0" sz="3200" lang="en-US" smtClean="0">
                <a:solidFill>
                  <a:schemeClr val="tx1"/>
                </a:solidFill>
              </a:rPr>
              <a:t>:  </a:t>
            </a:r>
            <a:r>
              <a:rPr dirty="0" sz="3200" lang="en-US" err="1" smtClean="0">
                <a:solidFill>
                  <a:schemeClr val="tx1"/>
                </a:solidFill>
              </a:rPr>
              <a:t>Adharsh</a:t>
            </a:r>
            <a:r>
              <a:rPr dirty="0" sz="3200" lang="en-US" smtClean="0">
                <a:solidFill>
                  <a:schemeClr val="tx1"/>
                </a:solidFill>
              </a:rPr>
              <a:t> </a:t>
            </a:r>
            <a:r>
              <a:rPr dirty="0" sz="3200" lang="en-US" err="1" smtClean="0">
                <a:solidFill>
                  <a:schemeClr val="tx1"/>
                </a:solidFill>
              </a:rPr>
              <a:t>Vidhyalaya</a:t>
            </a:r>
            <a:r>
              <a:rPr dirty="0" sz="3200" lang="en-US" smtClean="0">
                <a:solidFill>
                  <a:schemeClr val="tx1"/>
                </a:solidFill>
              </a:rPr>
              <a:t> College Of Arts And Science For Women/</a:t>
            </a:r>
            <a:r>
              <a:rPr dirty="0" sz="3200" lang="en-US" err="1" smtClean="0">
                <a:solidFill>
                  <a:schemeClr val="tx1"/>
                </a:solidFill>
              </a:rPr>
              <a:t>Bharathiyar</a:t>
            </a:r>
            <a:r>
              <a:rPr dirty="0" sz="3200" lang="en-US" smtClean="0">
                <a:solidFill>
                  <a:schemeClr val="tx1"/>
                </a:solidFill>
              </a:rPr>
              <a:t> University</a:t>
            </a:r>
            <a:br>
              <a:rPr dirty="0" sz="3200" lang="en-US" smtClean="0">
                <a:solidFill>
                  <a:schemeClr val="tx1"/>
                </a:solidFill>
              </a:rPr>
            </a:br>
            <a:r>
              <a:rPr dirty="0" sz="3200" lang="en-US" smtClean="0">
                <a:solidFill>
                  <a:schemeClr val="tx1"/>
                </a:solidFill>
              </a:rPr>
              <a:t>                           </a:t>
            </a:r>
            <a:br>
              <a:rPr dirty="0" sz="3200" lang="en-US" smtClean="0">
                <a:solidFill>
                  <a:schemeClr val="tx1"/>
                </a:solidFill>
              </a:rPr>
            </a:br>
            <a:r>
              <a:rPr dirty="0" sz="3200" lang="en-US" smtClean="0">
                <a:solidFill>
                  <a:schemeClr val="tx1"/>
                </a:solidFill>
              </a:rPr>
              <a:t>                         </a:t>
            </a:r>
            <a:endParaRPr dirty="0" sz="3200" lang="en-IN">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1"/>
          <p:cNvSpPr>
            <a:spLocks noGrp="1"/>
          </p:cNvSpPr>
          <p:nvPr>
            <p:ph type="title"/>
          </p:nvPr>
        </p:nvSpPr>
        <p:spPr>
          <a:xfrm>
            <a:off x="497030" y="532327"/>
            <a:ext cx="8596668" cy="2339662"/>
          </a:xfrm>
        </p:spPr>
        <p:txBody>
          <a:bodyPr/>
          <a:p>
            <a:r>
              <a:rPr dirty="0" lang="en-US" smtClean="0">
                <a:latin typeface="Algerian" pitchFamily="82" charset="0"/>
              </a:rPr>
              <a:t>7.Results and Screenshot</a:t>
            </a:r>
            <a:endParaRPr dirty="0" lang="en-IN">
              <a:latin typeface="Algerian" pitchFamily="82" charset="0"/>
            </a:endParaRPr>
          </a:p>
        </p:txBody>
      </p:sp>
      <p:pic>
        <p:nvPicPr>
          <p:cNvPr id="2097159" name="Content Placeholder 6"/>
          <p:cNvPicPr>
            <a:picLocks noChangeAspect="1" noGrp="1"/>
          </p:cNvPicPr>
          <p:nvPr>
            <p:ph idx="1"/>
          </p:nvPr>
        </p:nvPicPr>
        <p:blipFill>
          <a:blip xmlns:r="http://schemas.openxmlformats.org/officeDocument/2006/relationships" r:embed="rId1"/>
          <a:stretch>
            <a:fillRect/>
          </a:stretch>
        </p:blipFill>
        <p:spPr>
          <a:xfrm>
            <a:off x="1842052" y="3404315"/>
            <a:ext cx="5009321" cy="2453146"/>
          </a:xfrm>
          <a:prstGeom prst="rect"/>
        </p:spPr>
      </p:pic>
      <p:sp>
        <p:nvSpPr>
          <p:cNvPr id="1048615" name="Rectangle 1"/>
          <p:cNvSpPr>
            <a:spLocks noChangeArrowheads="1"/>
          </p:cNvSpPr>
          <p:nvPr/>
        </p:nvSpPr>
        <p:spPr bwMode="auto">
          <a:xfrm>
            <a:off x="0" y="-220050"/>
            <a:ext cx="65" cy="440099"/>
          </a:xfrm>
          <a:prstGeom prst="rect"/>
          <a:solidFill>
            <a:srgbClr val="FFFFFF"/>
          </a:solidFill>
          <a:ln>
            <a:noFill/>
          </a:ln>
          <a:effectLst/>
        </p:spPr>
        <p:txBody>
          <a:bodyPr anchor="ctr" anchorCtr="0" bIns="179331" compatLnSpc="1" lIns="0" numCol="1" rIns="0" tIns="88872"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100" i="0" kumimoji="0" lang="en-US" normalizeH="0" strike="noStrike" u="none" smtClean="0">
              <a:ln>
                <a:noFill/>
              </a:ln>
              <a:solidFill>
                <a:schemeClr val="tx1"/>
              </a:solidFill>
              <a:effectLst/>
            </a:endParaRPr>
          </a:p>
        </p:txBody>
      </p:sp>
      <p:sp>
        <p:nvSpPr>
          <p:cNvPr id="1048616" name="Rectangle 2"/>
          <p:cNvSpPr>
            <a:spLocks noChangeArrowheads="1"/>
          </p:cNvSpPr>
          <p:nvPr/>
        </p:nvSpPr>
        <p:spPr bwMode="auto">
          <a:xfrm>
            <a:off x="0" y="0"/>
            <a:ext cx="12192000" cy="0"/>
          </a:xfrm>
          <a:prstGeom prst="rect"/>
          <a:solidFill>
            <a:srgbClr val="FFFFFF"/>
          </a:solidFill>
          <a:ln>
            <a:noFill/>
          </a:ln>
          <a:effectLst/>
        </p:spPr>
        <p:txBody>
          <a:bodyPr anchor="ctr" anchorCtr="0" bIns="179331" compatLnSpc="1" lIns="0" numCol="1" rIns="0" tIns="88872"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sz="1300" i="0" kumimoji="0" lang="en-US" normalizeH="0" strike="noStrike" u="none" smtClean="0">
                <a:ln>
                  <a:noFill/>
                </a:ln>
                <a:solidFill>
                  <a:srgbClr val="001D35"/>
                </a:solidFill>
                <a:effectLst/>
                <a:latin typeface="Google Sans"/>
              </a:rPr>
              <a:t>To get </a:t>
            </a:r>
            <a:r>
              <a:rPr baseline="0" b="1" cap="none" sz="1300" i="0" kumimoji="0" lang="en-US" normalizeH="0" strike="noStrike" u="none" smtClean="0">
                <a:ln>
                  <a:noFill/>
                </a:ln>
                <a:solidFill>
                  <a:srgbClr val="001D35"/>
                </a:solidFill>
                <a:effectLst/>
                <a:latin typeface="Google Sans"/>
              </a:rPr>
              <a:t>"results and screenshot,"</a:t>
            </a:r>
            <a:r>
              <a:rPr baseline="0" b="0" cap="none" sz="1300" i="0" kumimoji="0" lang="en-US" normalizeH="0" strike="noStrike" u="none" smtClean="0">
                <a:ln>
                  <a:noFill/>
                </a:ln>
                <a:solidFill>
                  <a:srgbClr val="001D35"/>
                </a:solidFill>
                <a:effectLst/>
                <a:latin typeface="Google Sans"/>
              </a:rPr>
              <a:t> use the built-in features of your operating system or a third-party tool to capture an image of your screen and then view the results of a process, such as test results, by finding them in a test report or by running a screenshot test. On Android, press the </a:t>
            </a:r>
            <a:r>
              <a:rPr baseline="0" b="1" cap="none" sz="1300" i="0" kumimoji="0" lang="en-US" normalizeH="0" strike="noStrike" u="none" smtClean="0">
                <a:ln>
                  <a:noFill/>
                </a:ln>
                <a:solidFill>
                  <a:srgbClr val="001D35"/>
                </a:solidFill>
                <a:effectLst/>
                <a:latin typeface="Google Sans"/>
              </a:rPr>
              <a:t>Power and Volume Down</a:t>
            </a:r>
            <a:r>
              <a:rPr baseline="0" b="0" cap="none" sz="1300" i="0" kumimoji="0" lang="en-US" normalizeH="0" strike="noStrike" u="none" smtClean="0">
                <a:ln>
                  <a:noFill/>
                </a:ln>
                <a:solidFill>
                  <a:srgbClr val="001D35"/>
                </a:solidFill>
                <a:effectLst/>
                <a:latin typeface="Google Sans"/>
              </a:rPr>
              <a:t> buttons. On Windows, press </a:t>
            </a:r>
            <a:r>
              <a:rPr baseline="0" b="1" cap="none" sz="1300" i="0" kumimoji="0" lang="en-US" normalizeH="0" strike="noStrike" u="none" smtClean="0">
                <a:ln>
                  <a:noFill/>
                </a:ln>
                <a:solidFill>
                  <a:srgbClr val="001D35"/>
                </a:solidFill>
                <a:effectLst/>
                <a:latin typeface="Google Sans"/>
              </a:rPr>
              <a:t>Windows key + Shift + S</a:t>
            </a:r>
            <a:r>
              <a:rPr baseline="0" b="0" cap="none" sz="1300" i="0" kumimoji="0" lang="en-US" normalizeH="0" strike="noStrike" u="none" smtClean="0">
                <a:ln>
                  <a:noFill/>
                </a:ln>
                <a:solidFill>
                  <a:srgbClr val="001D35"/>
                </a:solidFill>
                <a:effectLst/>
                <a:latin typeface="Google Sans"/>
              </a:rPr>
              <a:t> to open the </a:t>
            </a:r>
            <a:r>
              <a:rPr baseline="0" b="0" cap="none" sz="1300" i="0" kumimoji="0" lang="en-US" normalizeH="0" strike="noStrike" u="none" smtClean="0">
                <a:ln>
                  <a:noFill/>
                </a:ln>
                <a:solidFill>
                  <a:srgbClr val="001D35"/>
                </a:solidFill>
                <a:effectLst/>
                <a:latin typeface="Google Sans"/>
                <a:hlinkClick r:id="rId2"/>
              </a:rPr>
              <a:t>Snipping Tool</a:t>
            </a:r>
            <a:r>
              <a:rPr baseline="0" b="0" cap="none" sz="1300" i="0" kumimoji="0" lang="en-US" normalizeH="0" strike="noStrike" u="none" smtClean="0">
                <a:ln>
                  <a:noFill/>
                </a:ln>
                <a:solidFill>
                  <a:srgbClr val="001D35"/>
                </a:solidFill>
                <a:effectLst/>
                <a:latin typeface="Google Sans"/>
              </a:rPr>
              <a:t>. For automated testing, you can use tools like </a:t>
            </a:r>
            <a:r>
              <a:rPr baseline="0" b="0" cap="none" sz="1300" i="0" kumimoji="0" lang="en-US" normalizeH="0" strike="noStrike" u="none" smtClean="0">
                <a:ln>
                  <a:noFill/>
                </a:ln>
                <a:solidFill>
                  <a:srgbClr val="001D35"/>
                </a:solidFill>
                <a:effectLst/>
                <a:latin typeface="Google Sans"/>
                <a:hlinkClick r:id="rId3"/>
              </a:rPr>
              <a:t>Selenium</a:t>
            </a:r>
            <a:r>
              <a:rPr baseline="0" b="0" cap="none" sz="1300" i="0" kumimoji="0" lang="en-US" normalizeH="0" strike="noStrike" u="none" smtClean="0">
                <a:ln>
                  <a:noFill/>
                </a:ln>
                <a:solidFill>
                  <a:srgbClr val="001D35"/>
                </a:solidFill>
                <a:effectLst/>
                <a:latin typeface="Google Sans"/>
              </a:rPr>
              <a:t> to take screenshots of web pages, or use </a:t>
            </a:r>
            <a:r>
              <a:rPr baseline="0" b="0" cap="none" sz="1300" i="0" kumimoji="0" lang="en-US" normalizeH="0" strike="noStrike" u="none" smtClean="0">
                <a:ln>
                  <a:noFill/>
                </a:ln>
                <a:solidFill>
                  <a:srgbClr val="001D35"/>
                </a:solidFill>
                <a:effectLst/>
                <a:latin typeface="Google Sans"/>
                <a:hlinkClick r:id="rId4"/>
              </a:rPr>
              <a:t>screenshot testing</a:t>
            </a:r>
            <a:r>
              <a:rPr baseline="0" b="0" cap="none" sz="1300" i="0" kumimoji="0" lang="en-US" normalizeH="0" strike="noStrike" u="none" smtClean="0">
                <a:ln>
                  <a:noFill/>
                </a:ln>
                <a:solidFill>
                  <a:srgbClr val="001D35"/>
                </a:solidFill>
                <a:effectLst/>
                <a:latin typeface="Google Sans"/>
              </a:rPr>
              <a:t> to compare UI components against reference images. </a:t>
            </a:r>
            <a:endParaRPr baseline="0" b="0" cap="none" sz="1100" i="0" kumimoji="0" lang="en-US" normalizeH="0" strike="noStrike" u="none" smtClean="0">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sz="1800" i="0" kumimoji="0" lang="en-US" normalizeH="0" strike="noStrike" u="none" smtClean="0">
                <a:ln>
                  <a:noFill/>
                </a:ln>
                <a:solidFill>
                  <a:schemeClr val="tx1"/>
                </a:solidFill>
                <a:effectLst/>
                <a:latin typeface="Arial" panose="020B0604020202020204" pitchFamily="34" charset="0"/>
              </a:rPr>
              <a:t/>
            </a:r>
            <a:br>
              <a:rPr baseline="0" b="0" cap="none" sz="1800" i="0" kumimoji="0" lang="en-US" normalizeH="0" strike="noStrike" u="none" smtClean="0">
                <a:ln>
                  <a:noFill/>
                </a:ln>
                <a:solidFill>
                  <a:schemeClr val="tx1"/>
                </a:solidFill>
                <a:effectLst/>
                <a:latin typeface="Arial" panose="020B0604020202020204" pitchFamily="34" charset="0"/>
              </a:rPr>
            </a:br>
            <a:endParaRPr baseline="0" b="0" cap="none" sz="1800" i="0" kumimoji="0" lang="en-US" normalizeH="0" strike="noStrike" u="none" smtClean="0">
              <a:ln>
                <a:noFill/>
              </a:ln>
              <a:solidFill>
                <a:schemeClr val="tx1"/>
              </a:solidFill>
              <a:effectLst/>
              <a:latin typeface="Arial" panose="020B0604020202020204" pitchFamily="34" charset="0"/>
            </a:endParaRPr>
          </a:p>
        </p:txBody>
      </p:sp>
      <p:sp>
        <p:nvSpPr>
          <p:cNvPr id="1048617" name="Rectangle 5"/>
          <p:cNvSpPr/>
          <p:nvPr/>
        </p:nvSpPr>
        <p:spPr>
          <a:xfrm>
            <a:off x="996620" y="1337659"/>
            <a:ext cx="8097078" cy="1323439"/>
          </a:xfrm>
          <a:prstGeom prst="rect"/>
        </p:spPr>
        <p:txBody>
          <a:bodyPr wrap="square">
            <a:spAutoFit/>
          </a:bodyPr>
          <a:p>
            <a:r>
              <a:rPr b="0" dirty="0" sz="2000" i="0" lang="en-US" smtClean="0">
                <a:solidFill>
                  <a:srgbClr val="001D35"/>
                </a:solidFill>
                <a:effectLst/>
                <a:latin typeface="Modern No. 20" panose="02070704070505020303" pitchFamily="18" charset="0"/>
              </a:rPr>
              <a:t>       To get </a:t>
            </a:r>
            <a:r>
              <a:rPr b="1" dirty="0" sz="2000" i="0" lang="en-US" smtClean="0">
                <a:solidFill>
                  <a:srgbClr val="001D35"/>
                </a:solidFill>
                <a:effectLst/>
                <a:latin typeface="Modern No. 20" panose="02070704070505020303" pitchFamily="18" charset="0"/>
              </a:rPr>
              <a:t>"results and screenshot,"</a:t>
            </a:r>
            <a:r>
              <a:rPr b="0" dirty="0" sz="2000" i="0" lang="en-US" smtClean="0">
                <a:solidFill>
                  <a:srgbClr val="001D35"/>
                </a:solidFill>
                <a:effectLst/>
                <a:latin typeface="Modern No. 20" panose="02070704070505020303" pitchFamily="18" charset="0"/>
              </a:rPr>
              <a:t> </a:t>
            </a:r>
            <a:r>
              <a:rPr dirty="0" sz="2000" lang="en-US" smtClean="0">
                <a:latin typeface="Modern No. 20" panose="02070704070505020303" pitchFamily="18" charset="0"/>
              </a:rPr>
              <a:t>use the built-in features of your operating system or a third-party tool to capture an image of your screen and then view the results of a process, such as test results, by finding them in a test report or by running a screenshot test  </a:t>
            </a:r>
            <a:endParaRPr dirty="0" sz="2000" lang="en-IN">
              <a:latin typeface="Modern No. 20" panose="020707040705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8" name="Title 1"/>
          <p:cNvSpPr>
            <a:spLocks noGrp="1"/>
          </p:cNvSpPr>
          <p:nvPr>
            <p:ph type="title"/>
          </p:nvPr>
        </p:nvSpPr>
        <p:spPr>
          <a:xfrm>
            <a:off x="625818" y="892934"/>
            <a:ext cx="8596668" cy="4013917"/>
          </a:xfrm>
        </p:spPr>
        <p:txBody>
          <a:bodyPr/>
          <a:p>
            <a:r>
              <a:rPr dirty="0" lang="en-US" smtClean="0">
                <a:latin typeface="Algerian" pitchFamily="82" charset="0"/>
              </a:rPr>
              <a:t>8.Conclusion</a:t>
            </a:r>
            <a:br>
              <a:rPr dirty="0" lang="en-US" smtClean="0">
                <a:latin typeface="Algerian" pitchFamily="82" charset="0"/>
              </a:rPr>
            </a:br>
            <a:r>
              <a:rPr dirty="0" lang="en-US">
                <a:latin typeface="Harlow Solid Italic" panose="04030604020F02020D02" pitchFamily="82" charset="0"/>
              </a:rPr>
              <a:t> </a:t>
            </a:r>
            <a:r>
              <a:rPr dirty="0" lang="en-US" smtClean="0">
                <a:latin typeface="Harlow Solid Italic" panose="04030604020F02020D02" pitchFamily="82" charset="0"/>
              </a:rPr>
              <a:t>         </a:t>
            </a:r>
            <a:endParaRPr dirty="0" lang="en-IN"/>
          </a:p>
        </p:txBody>
      </p:sp>
      <p:sp>
        <p:nvSpPr>
          <p:cNvPr id="1048619" name="Content Placeholder 2"/>
          <p:cNvSpPr>
            <a:spLocks noGrp="1"/>
          </p:cNvSpPr>
          <p:nvPr>
            <p:ph idx="1"/>
          </p:nvPr>
        </p:nvSpPr>
        <p:spPr>
          <a:xfrm>
            <a:off x="7263684" y="7920507"/>
            <a:ext cx="5758069" cy="1353453"/>
          </a:xfrm>
        </p:spPr>
        <p:txBody>
          <a:bodyPr/>
          <a:p>
            <a:endParaRPr dirty="0" lang="en-IN"/>
          </a:p>
        </p:txBody>
      </p:sp>
      <p:sp>
        <p:nvSpPr>
          <p:cNvPr id="1048620" name="Rectangle 3"/>
          <p:cNvSpPr/>
          <p:nvPr/>
        </p:nvSpPr>
        <p:spPr>
          <a:xfrm>
            <a:off x="744957" y="1691046"/>
            <a:ext cx="8358389" cy="2031325"/>
          </a:xfrm>
          <a:prstGeom prst="rect"/>
        </p:spPr>
        <p:txBody>
          <a:bodyPr wrap="square">
            <a:spAutoFit/>
          </a:bodyPr>
          <a:p>
            <a:pPr fontAlgn="ctr"/>
            <a:r>
              <a:rPr b="0" dirty="0" i="0" lang="en-US" smtClean="0">
                <a:solidFill>
                  <a:srgbClr val="001D35"/>
                </a:solidFill>
                <a:effectLst/>
                <a:latin typeface="Google Sans"/>
              </a:rPr>
              <a:t>         The conclusion of creating an interactive digital portfolio using front-end web development emphasizes its crucial role in showcasing skills and attracting opportunities. It is a dynamic and evolving representation of a developer's capabilities, going beyond a static resume to offer an immersive experience of their work.</a:t>
            </a:r>
            <a:endParaRPr b="0" dirty="0" i="0" lang="en-US" smtClean="0">
              <a:solidFill>
                <a:srgbClr val="0B57D0"/>
              </a:solidFill>
              <a:effectLst/>
              <a:latin typeface="Google Sans"/>
            </a:endParaRPr>
          </a:p>
          <a:p>
            <a:r>
              <a:rPr b="0" dirty="0" i="0" lang="en-US" smtClean="0">
                <a:solidFill>
                  <a:srgbClr val="001D35"/>
                </a:solidFill>
                <a:effectLst/>
                <a:latin typeface="Google Sans"/>
              </a:rPr>
              <a:t/>
            </a:r>
            <a:br>
              <a:rPr b="0" dirty="0" i="0" lang="en-US" smtClean="0">
                <a:solidFill>
                  <a:srgbClr val="001D35"/>
                </a:solidFill>
                <a:effectLst/>
                <a:latin typeface="Google Sans"/>
              </a:rPr>
            </a:br>
            <a:r>
              <a:rPr b="0" dirty="0" i="0" lang="en-US" smtClean="0">
                <a:solidFill>
                  <a:srgbClr val="001D35"/>
                </a:solidFill>
                <a:effectLst/>
                <a:latin typeface="Google Sans"/>
              </a:rPr>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4" name="Title 1"/>
          <p:cNvSpPr>
            <a:spLocks noGrp="1"/>
          </p:cNvSpPr>
          <p:nvPr>
            <p:ph type="title"/>
          </p:nvPr>
        </p:nvSpPr>
        <p:spPr>
          <a:xfrm>
            <a:off x="1012184" y="2451277"/>
            <a:ext cx="8596668" cy="1979055"/>
          </a:xfrm>
        </p:spPr>
        <p:txBody>
          <a:bodyPr/>
          <a:p>
            <a:r>
              <a:rPr dirty="0" lang="en-US" smtClean="0">
                <a:solidFill>
                  <a:schemeClr val="tx1"/>
                </a:solidFill>
                <a:latin typeface="Algerian" panose="04020705040A02060702" pitchFamily="82" charset="0"/>
              </a:rPr>
              <a:t>INTERACTIVE DIGITAL PORTFOLIO USING FRONT AND END</a:t>
            </a:r>
            <a:r>
              <a:rPr dirty="0" lang="en-US" smtClean="0">
                <a:solidFill>
                  <a:schemeClr val="tx1"/>
                </a:solidFill>
              </a:rPr>
              <a:t> </a:t>
            </a:r>
            <a:r>
              <a:rPr dirty="0" lang="en-US" smtClean="0">
                <a:solidFill>
                  <a:schemeClr val="tx1"/>
                </a:solidFill>
                <a:latin typeface="Algerian" panose="04020705040A02060702" pitchFamily="82" charset="0"/>
              </a:rPr>
              <a:t>DEVELOPMENT</a:t>
            </a:r>
            <a:endParaRPr dirty="0" lang="en-IN">
              <a:solidFill>
                <a:schemeClr val="tx1"/>
              </a:solidFill>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0" name="Title 1"/>
          <p:cNvSpPr>
            <a:spLocks noGrp="1"/>
          </p:cNvSpPr>
          <p:nvPr>
            <p:ph type="title"/>
          </p:nvPr>
        </p:nvSpPr>
        <p:spPr>
          <a:xfrm>
            <a:off x="703092" y="635358"/>
            <a:ext cx="8596668" cy="1320800"/>
          </a:xfrm>
        </p:spPr>
        <p:txBody>
          <a:bodyPr/>
          <a:p>
            <a:r>
              <a:rPr dirty="0" lang="en-US" smtClean="0">
                <a:latin typeface="Algerian" panose="04020705040A02060702" pitchFamily="82" charset="0"/>
              </a:rPr>
              <a:t>AGENDA</a:t>
            </a:r>
            <a:endParaRPr dirty="0" lang="en-IN">
              <a:latin typeface="Algerian" panose="04020705040A02060702" pitchFamily="82" charset="0"/>
            </a:endParaRPr>
          </a:p>
        </p:txBody>
      </p:sp>
      <p:sp>
        <p:nvSpPr>
          <p:cNvPr id="1048601" name="Content Placeholder 2"/>
          <p:cNvSpPr>
            <a:spLocks noGrp="1"/>
          </p:cNvSpPr>
          <p:nvPr>
            <p:ph idx="1"/>
          </p:nvPr>
        </p:nvSpPr>
        <p:spPr>
          <a:xfrm>
            <a:off x="1128094" y="1735586"/>
            <a:ext cx="8596668" cy="3880773"/>
          </a:xfrm>
        </p:spPr>
        <p:txBody>
          <a:bodyPr/>
          <a:p>
            <a:r>
              <a:rPr dirty="0" sz="2000" lang="en-US" smtClean="0">
                <a:latin typeface="Constantia" panose="02030602050306030303" pitchFamily="18" charset="0"/>
              </a:rPr>
              <a:t>Problem Statement</a:t>
            </a:r>
          </a:p>
          <a:p>
            <a:r>
              <a:rPr dirty="0" sz="2000" lang="en-US" smtClean="0">
                <a:latin typeface="Constantia" panose="02030602050306030303" pitchFamily="18" charset="0"/>
              </a:rPr>
              <a:t>Project Overview</a:t>
            </a:r>
          </a:p>
          <a:p>
            <a:r>
              <a:rPr dirty="0" sz="2000" lang="en-US" smtClean="0">
                <a:latin typeface="Constantia" panose="02030602050306030303" pitchFamily="18" charset="0"/>
              </a:rPr>
              <a:t>End Users</a:t>
            </a:r>
          </a:p>
          <a:p>
            <a:r>
              <a:rPr dirty="0" sz="2000" lang="en-US" smtClean="0">
                <a:latin typeface="Constantia" panose="02030602050306030303" pitchFamily="18" charset="0"/>
              </a:rPr>
              <a:t>Tools And Technologies</a:t>
            </a:r>
          </a:p>
          <a:p>
            <a:r>
              <a:rPr dirty="0" sz="2000" lang="en-US" smtClean="0">
                <a:latin typeface="Constantia" panose="02030602050306030303" pitchFamily="18" charset="0"/>
              </a:rPr>
              <a:t>Portfolio Design And Layout</a:t>
            </a:r>
          </a:p>
          <a:p>
            <a:r>
              <a:rPr dirty="0" sz="2000" lang="en-US" smtClean="0">
                <a:latin typeface="Constantia" panose="02030602050306030303" pitchFamily="18" charset="0"/>
              </a:rPr>
              <a:t>Features  And  Functionality</a:t>
            </a:r>
          </a:p>
          <a:p>
            <a:r>
              <a:rPr dirty="0" sz="2000" lang="en-US" smtClean="0">
                <a:latin typeface="Constantia" panose="02030602050306030303" pitchFamily="18" charset="0"/>
              </a:rPr>
              <a:t>Results  And  Screenshot</a:t>
            </a:r>
          </a:p>
          <a:p>
            <a:r>
              <a:rPr dirty="0" sz="2000" lang="en-US" smtClean="0">
                <a:latin typeface="Constantia" panose="02030602050306030303" pitchFamily="18" charset="0"/>
              </a:rPr>
              <a:t>Conclusion</a:t>
            </a:r>
            <a:endParaRPr dirty="0" sz="2000" lang="en-IN">
              <a:latin typeface="Constantia" panose="0203060205030603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2" name="Title 1"/>
          <p:cNvSpPr>
            <a:spLocks noGrp="1"/>
          </p:cNvSpPr>
          <p:nvPr>
            <p:ph type="title"/>
          </p:nvPr>
        </p:nvSpPr>
        <p:spPr>
          <a:xfrm>
            <a:off x="561425" y="377779"/>
            <a:ext cx="8595455" cy="2133601"/>
          </a:xfrm>
        </p:spPr>
        <p:txBody>
          <a:bodyPr>
            <a:normAutofit/>
          </a:bodyPr>
          <a:p>
            <a:r>
              <a:rPr dirty="0" sz="3200" lang="en-US" smtClean="0">
                <a:latin typeface="Algerian" pitchFamily="82" charset="0"/>
              </a:rPr>
              <a:t>1.Problem Statement</a:t>
            </a:r>
            <a:r>
              <a:rPr dirty="0" sz="3200" lang="en-US" smtClean="0">
                <a:latin typeface="Harlow Solid Italic" panose="04030604020F02020D02" pitchFamily="82" charset="0"/>
              </a:rPr>
              <a:t/>
            </a:r>
            <a:br>
              <a:rPr dirty="0" sz="3200" lang="en-US" smtClean="0">
                <a:latin typeface="Harlow Solid Italic" panose="04030604020F02020D02" pitchFamily="82" charset="0"/>
              </a:rPr>
            </a:br>
            <a:r>
              <a:rPr dirty="0" sz="3200" lang="en-US">
                <a:latin typeface="Harlow Solid Italic" panose="04030604020F02020D02" pitchFamily="82" charset="0"/>
              </a:rPr>
              <a:t> </a:t>
            </a:r>
            <a:r>
              <a:rPr dirty="0" sz="3200" lang="en-US" smtClean="0">
                <a:latin typeface="Harlow Solid Italic" panose="04030604020F02020D02" pitchFamily="82" charset="0"/>
              </a:rPr>
              <a:t>    </a:t>
            </a:r>
            <a:r>
              <a:rPr dirty="0" sz="2400" lang="en-US" smtClean="0">
                <a:solidFill>
                  <a:schemeClr val="tx1"/>
                </a:solidFill>
                <a:latin typeface="Modern No. 20" panose="02070704070505020303" pitchFamily="18" charset="0"/>
              </a:rPr>
              <a:t>A Problem Statement  explain the challenge you face with your work, which can affect your  operations launching new products, or improving existing ones.it shows the gap between the current state and the desired state of a process, product or service. </a:t>
            </a:r>
            <a:endParaRPr dirty="0" sz="2400" lang="en-IN">
              <a:solidFill>
                <a:schemeClr val="tx1"/>
              </a:solidFill>
              <a:latin typeface="Modern No. 20" panose="02070704070505020303" pitchFamily="18" charset="0"/>
            </a:endParaRPr>
          </a:p>
        </p:txBody>
      </p:sp>
      <p:sp>
        <p:nvSpPr>
          <p:cNvPr id="1048603" name="Content Placeholder 2"/>
          <p:cNvSpPr>
            <a:spLocks noGrp="1"/>
          </p:cNvSpPr>
          <p:nvPr>
            <p:ph idx="1"/>
          </p:nvPr>
        </p:nvSpPr>
        <p:spPr>
          <a:xfrm>
            <a:off x="740515" y="2758287"/>
            <a:ext cx="8596668" cy="3880773"/>
          </a:xfrm>
        </p:spPr>
        <p:txBody>
          <a:bodyPr/>
          <a:p>
            <a:pPr indent="0" marL="0">
              <a:buNone/>
            </a:pPr>
            <a:r>
              <a:rPr dirty="0" lang="en-US">
                <a:latin typeface="Lucida Handwriting" panose="03010101010101010101" pitchFamily="66" charset="0"/>
              </a:rPr>
              <a:t> </a:t>
            </a:r>
            <a:r>
              <a:rPr dirty="0" lang="en-US" smtClean="0">
                <a:latin typeface="Lucida Handwriting" panose="03010101010101010101" pitchFamily="66" charset="0"/>
              </a:rPr>
              <a:t>                                 </a:t>
            </a:r>
            <a:r>
              <a:rPr dirty="0" sz="2400" lang="en-US" smtClean="0">
                <a:latin typeface="Lucida Handwriting" panose="03010101010101010101" pitchFamily="66" charset="0"/>
              </a:rPr>
              <a:t>HOW TO WRITE A </a:t>
            </a:r>
          </a:p>
          <a:p>
            <a:pPr indent="0" marL="0">
              <a:buNone/>
            </a:pPr>
            <a:r>
              <a:rPr dirty="0" sz="2400" lang="en-US">
                <a:latin typeface="Lucida Handwriting" panose="03010101010101010101" pitchFamily="66" charset="0"/>
              </a:rPr>
              <a:t> </a:t>
            </a:r>
            <a:r>
              <a:rPr dirty="0" sz="2400" lang="en-US" smtClean="0">
                <a:latin typeface="Lucida Handwriting" panose="03010101010101010101" pitchFamily="66" charset="0"/>
              </a:rPr>
              <a:t>                        PROBLEM STATEMENT</a:t>
            </a:r>
          </a:p>
        </p:txBody>
      </p:sp>
      <p:pic>
        <p:nvPicPr>
          <p:cNvPr id="2097152" name="Picture 3"/>
          <p:cNvPicPr>
            <a:picLocks noChangeAspect="1"/>
          </p:cNvPicPr>
          <p:nvPr/>
        </p:nvPicPr>
        <p:blipFill>
          <a:blip xmlns:r="http://schemas.openxmlformats.org/officeDocument/2006/relationships" r:embed="rId1"/>
          <a:stretch>
            <a:fillRect/>
          </a:stretch>
        </p:blipFill>
        <p:spPr>
          <a:xfrm>
            <a:off x="740515" y="2511380"/>
            <a:ext cx="8572500" cy="4291481"/>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4" name="Title 1"/>
          <p:cNvSpPr>
            <a:spLocks noGrp="1"/>
          </p:cNvSpPr>
          <p:nvPr>
            <p:ph type="title"/>
          </p:nvPr>
        </p:nvSpPr>
        <p:spPr>
          <a:xfrm>
            <a:off x="677334" y="339142"/>
            <a:ext cx="8596668" cy="2133602"/>
          </a:xfrm>
        </p:spPr>
        <p:txBody>
          <a:bodyPr>
            <a:normAutofit fontScale="90000"/>
          </a:bodyPr>
          <a:p>
            <a:pPr fontAlgn="ctr"/>
            <a:r>
              <a:rPr dirty="0" lang="en-US" smtClean="0">
                <a:latin typeface="Algerian" pitchFamily="82" charset="0"/>
              </a:rPr>
              <a:t>2.Project overview</a:t>
            </a:r>
            <a:r>
              <a:rPr dirty="0" lang="en-US" smtClean="0">
                <a:latin typeface="Harlow Solid Italic" panose="04030604020F02020D02" pitchFamily="82" charset="0"/>
              </a:rPr>
              <a:t/>
            </a:r>
            <a:br>
              <a:rPr dirty="0" lang="en-US" smtClean="0">
                <a:latin typeface="Harlow Solid Italic" panose="04030604020F02020D02" pitchFamily="82" charset="0"/>
              </a:rPr>
            </a:br>
            <a:r>
              <a:rPr dirty="0" lang="en-US" smtClean="0">
                <a:latin typeface="Modern No. 20" panose="02070704070505020303" pitchFamily="18" charset="0"/>
              </a:rPr>
              <a:t>     </a:t>
            </a:r>
            <a:r>
              <a:rPr dirty="0" sz="2200" lang="en-US" smtClean="0">
                <a:solidFill>
                  <a:schemeClr val="tx1"/>
                </a:solidFill>
                <a:latin typeface="Modern No. 20" panose="02070704070505020303" pitchFamily="18" charset="0"/>
              </a:rPr>
              <a:t>A summary </a:t>
            </a:r>
            <a:r>
              <a:rPr dirty="0" sz="2200" lang="en-US">
                <a:solidFill>
                  <a:schemeClr val="tx1"/>
                </a:solidFill>
                <a:latin typeface="Modern No. 20" panose="02070704070505020303" pitchFamily="18" charset="0"/>
              </a:rPr>
              <a:t>document that provides a high-level framework of a project, detailing its goals, objectives, scope, key deliverables, timeline, resources, and budget. It serves as a central reference for team members, clients, and stakeholders to ensure everyone is aligned on the project's purpose and expected </a:t>
            </a:r>
            <a:r>
              <a:rPr dirty="0" sz="2200" lang="en-US" smtClean="0">
                <a:solidFill>
                  <a:schemeClr val="tx1"/>
                </a:solidFill>
                <a:latin typeface="Modern No. 20" panose="02070704070505020303" pitchFamily="18" charset="0"/>
              </a:rPr>
              <a:t>project </a:t>
            </a:r>
            <a:r>
              <a:rPr dirty="0" sz="2200" lang="en-US">
                <a:solidFill>
                  <a:schemeClr val="tx1"/>
                </a:solidFill>
                <a:latin typeface="Modern No. 20" panose="02070704070505020303" pitchFamily="18" charset="0"/>
              </a:rPr>
              <a:t>initiation phase to gain support </a:t>
            </a:r>
            <a:r>
              <a:rPr dirty="0" sz="2200" lang="en-US" err="1" smtClean="0">
                <a:solidFill>
                  <a:schemeClr val="tx1"/>
                </a:solidFill>
                <a:latin typeface="Modern No. 20" panose="02070704070505020303" pitchFamily="18" charset="0"/>
              </a:rPr>
              <a:t>andoutcomes</a:t>
            </a:r>
            <a:r>
              <a:rPr dirty="0" sz="2200" lang="en-US">
                <a:solidFill>
                  <a:schemeClr val="tx1"/>
                </a:solidFill>
                <a:latin typeface="Modern No. 20" panose="02070704070505020303" pitchFamily="18" charset="0"/>
              </a:rPr>
              <a:t> </a:t>
            </a:r>
            <a:br>
              <a:rPr dirty="0" sz="2200" lang="en-US">
                <a:solidFill>
                  <a:schemeClr val="tx1"/>
                </a:solidFill>
                <a:latin typeface="Modern No. 20" panose="02070704070505020303" pitchFamily="18" charset="0"/>
              </a:rPr>
            </a:br>
            <a:r>
              <a:rPr dirty="0" sz="2000" lang="en-US">
                <a:latin typeface="Modern No. 20" panose="02070704070505020303" pitchFamily="18" charset="0"/>
              </a:rPr>
              <a:t/>
            </a:r>
            <a:br>
              <a:rPr dirty="0" sz="2000" lang="en-US">
                <a:latin typeface="Modern No. 20" panose="02070704070505020303" pitchFamily="18" charset="0"/>
              </a:rPr>
            </a:br>
            <a:endParaRPr dirty="0" sz="2000" lang="en-IN">
              <a:latin typeface="Modern No. 20" panose="02070704070505020303" pitchFamily="18" charset="0"/>
            </a:endParaRPr>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1867437" y="2717443"/>
            <a:ext cx="5370490" cy="3348506"/>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1"/>
          <p:cNvSpPr>
            <a:spLocks noGrp="1"/>
          </p:cNvSpPr>
          <p:nvPr>
            <p:ph type="title"/>
          </p:nvPr>
        </p:nvSpPr>
        <p:spPr>
          <a:xfrm>
            <a:off x="432636" y="429295"/>
            <a:ext cx="8596668" cy="1320800"/>
          </a:xfrm>
        </p:spPr>
        <p:txBody>
          <a:bodyPr>
            <a:normAutofit/>
          </a:bodyPr>
          <a:p>
            <a:r>
              <a:rPr dirty="0" lang="en-US" smtClean="0">
                <a:latin typeface="Algerian" pitchFamily="82" charset="0"/>
              </a:rPr>
              <a:t>3.End users</a:t>
            </a:r>
            <a:endParaRPr dirty="0" lang="en-IN">
              <a:latin typeface="Algerian" pitchFamily="82" charset="0"/>
            </a:endParaRPr>
          </a:p>
        </p:txBody>
      </p:sp>
      <p:pic>
        <p:nvPicPr>
          <p:cNvPr id="2097154" name="Content Placeholder 4"/>
          <p:cNvPicPr>
            <a:picLocks noChangeAspect="1" noGrp="1"/>
          </p:cNvPicPr>
          <p:nvPr>
            <p:ph idx="1"/>
          </p:nvPr>
        </p:nvPicPr>
        <p:blipFill>
          <a:blip xmlns:r="http://schemas.openxmlformats.org/officeDocument/2006/relationships" r:embed="rId1"/>
          <a:stretch>
            <a:fillRect/>
          </a:stretch>
        </p:blipFill>
        <p:spPr>
          <a:xfrm>
            <a:off x="1775138" y="2794715"/>
            <a:ext cx="4752304" cy="2949261"/>
          </a:xfrm>
          <a:prstGeom prst="rect"/>
        </p:spPr>
      </p:pic>
      <p:sp>
        <p:nvSpPr>
          <p:cNvPr id="1048606" name="Rectangle 3"/>
          <p:cNvSpPr/>
          <p:nvPr/>
        </p:nvSpPr>
        <p:spPr>
          <a:xfrm>
            <a:off x="1004552" y="1242263"/>
            <a:ext cx="7804597" cy="853441"/>
          </a:xfrm>
          <a:prstGeom prst="rect"/>
        </p:spPr>
        <p:txBody>
          <a:bodyPr wrap="square">
            <a:spAutoFit/>
          </a:bodyPr>
          <a:p>
            <a:r>
              <a:rPr b="0" dirty="0" sz="2000" i="0" lang="en-US" smtClean="0">
                <a:solidFill>
                  <a:srgbClr val="111111"/>
                </a:solidFill>
                <a:effectLst/>
                <a:latin typeface="Modern No. 20" panose="02070704070505020303" pitchFamily="18" charset="0"/>
              </a:rPr>
              <a:t>      In a literal sense, the term is used to distinguish the person who purchases and uses the good or service from individuals who are involved in the stages of its design, development, and production</a:t>
            </a:r>
            <a:r>
              <a:rPr b="0" dirty="0" i="0" lang="en-US" smtClean="0">
                <a:solidFill>
                  <a:srgbClr val="111111"/>
                </a:solidFill>
                <a:effectLst/>
                <a:latin typeface="Constantia" panose="02030602050306030303"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a:xfrm>
            <a:off x="677334" y="609600"/>
            <a:ext cx="8596668" cy="2584362"/>
          </a:xfrm>
        </p:spPr>
        <p:txBody>
          <a:bodyPr/>
          <a:p>
            <a:r>
              <a:rPr dirty="0" lang="en-US" smtClean="0">
                <a:latin typeface="Algerian" pitchFamily="82" charset="0"/>
              </a:rPr>
              <a:t>4.Tools and technologies</a:t>
            </a:r>
            <a:endParaRPr dirty="0" lang="en-IN">
              <a:latin typeface="Algerian" pitchFamily="82" charset="0"/>
            </a:endParaRPr>
          </a:p>
        </p:txBody>
      </p:sp>
      <p:pic>
        <p:nvPicPr>
          <p:cNvPr id="2097155" name="Content Placeholder 4"/>
          <p:cNvPicPr>
            <a:picLocks noChangeAspect="1" noGrp="1"/>
          </p:cNvPicPr>
          <p:nvPr>
            <p:ph idx="1"/>
          </p:nvPr>
        </p:nvPicPr>
        <p:blipFill>
          <a:blip xmlns:r="http://schemas.openxmlformats.org/officeDocument/2006/relationships" r:embed="rId1"/>
          <a:stretch>
            <a:fillRect/>
          </a:stretch>
        </p:blipFill>
        <p:spPr>
          <a:xfrm>
            <a:off x="1506637" y="2976562"/>
            <a:ext cx="6169172" cy="3881438"/>
          </a:xfrm>
          <a:prstGeom prst="rect"/>
        </p:spPr>
      </p:pic>
      <p:sp>
        <p:nvSpPr>
          <p:cNvPr id="1048608" name="Rectangle 3"/>
          <p:cNvSpPr/>
          <p:nvPr/>
        </p:nvSpPr>
        <p:spPr>
          <a:xfrm>
            <a:off x="1026016" y="1302586"/>
            <a:ext cx="8247985" cy="1631216"/>
          </a:xfrm>
          <a:prstGeom prst="rect"/>
        </p:spPr>
        <p:txBody>
          <a:bodyPr wrap="square">
            <a:spAutoFit/>
          </a:bodyPr>
          <a:p>
            <a:r>
              <a:rPr b="0" dirty="0" sz="2000" i="0" lang="en-US" smtClean="0">
                <a:solidFill>
                  <a:srgbClr val="001D35"/>
                </a:solidFill>
                <a:effectLst/>
                <a:latin typeface="Modern No. 20" panose="02070704070505020303" pitchFamily="18" charset="0"/>
              </a:rPr>
              <a:t>       the knowledge, processes, systems, and </a:t>
            </a:r>
            <a:r>
              <a:rPr b="0" dirty="0" sz="2000" i="0" lang="en-US" err="1" smtClean="0">
                <a:solidFill>
                  <a:srgbClr val="001D35"/>
                </a:solidFill>
                <a:effectLst/>
                <a:latin typeface="Modern No. 20" panose="02070704070505020303" pitchFamily="18" charset="0"/>
              </a:rPr>
              <a:t>applicaa</a:t>
            </a:r>
            <a:r>
              <a:rPr b="0" dirty="0" sz="2000" i="0" lang="en-US" smtClean="0">
                <a:solidFill>
                  <a:srgbClr val="001D35"/>
                </a:solidFill>
                <a:effectLst/>
                <a:latin typeface="Modern No. 20" panose="02070704070505020303" pitchFamily="18" charset="0"/>
              </a:rPr>
              <a:t> tool is a specific device, implement, or software that performs a particular task, while technology is a broader concept encompassing </a:t>
            </a:r>
            <a:r>
              <a:rPr b="0" dirty="0" sz="2000" i="0" lang="en-US" err="1" smtClean="0">
                <a:solidFill>
                  <a:srgbClr val="001D35"/>
                </a:solidFill>
                <a:effectLst/>
                <a:latin typeface="Modern No. 20" panose="02070704070505020303" pitchFamily="18" charset="0"/>
              </a:rPr>
              <a:t>tions</a:t>
            </a:r>
            <a:r>
              <a:rPr b="0" dirty="0" sz="2000" i="0" lang="en-US" smtClean="0">
                <a:solidFill>
                  <a:srgbClr val="001D35"/>
                </a:solidFill>
                <a:effectLst/>
                <a:latin typeface="Modern No. 20" panose="02070704070505020303" pitchFamily="18" charset="0"/>
              </a:rPr>
              <a:t> that allow us to solve problems or achieve goals, often by combining various tools. For example, a hammer is a tool for building </a:t>
            </a:r>
            <a:endParaRPr dirty="0" sz="2000" lang="en-IN">
              <a:latin typeface="Modern No. 20" panose="020707040705050203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a:xfrm>
            <a:off x="677334" y="609600"/>
            <a:ext cx="8596668" cy="2404056"/>
          </a:xfrm>
        </p:spPr>
        <p:txBody>
          <a:bodyPr/>
          <a:p>
            <a:r>
              <a:rPr dirty="0" lang="en-US" smtClean="0">
                <a:latin typeface="Algerian" pitchFamily="82" charset="0"/>
              </a:rPr>
              <a:t>5.Portfolio Design and layout</a:t>
            </a:r>
            <a:endParaRPr dirty="0" lang="en-IN">
              <a:latin typeface="Algerian" pitchFamily="82" charset="0"/>
            </a:endParaRPr>
          </a:p>
        </p:txBody>
      </p:sp>
      <p:pic>
        <p:nvPicPr>
          <p:cNvPr id="2097156" name="Content Placeholder 4"/>
          <p:cNvPicPr>
            <a:picLocks noChangeAspect="1" noGrp="1"/>
          </p:cNvPicPr>
          <p:nvPr>
            <p:ph idx="1"/>
          </p:nvPr>
        </p:nvPicPr>
        <p:blipFill>
          <a:blip xmlns:r="http://schemas.openxmlformats.org/officeDocument/2006/relationships" r:embed="rId1"/>
          <a:stretch>
            <a:fillRect/>
          </a:stretch>
        </p:blipFill>
        <p:spPr>
          <a:xfrm>
            <a:off x="1841680" y="3515932"/>
            <a:ext cx="4803820" cy="3039413"/>
          </a:xfrm>
          <a:prstGeom prst="rect"/>
        </p:spPr>
      </p:pic>
      <p:sp>
        <p:nvSpPr>
          <p:cNvPr id="1048610" name="Rectangle 3"/>
          <p:cNvSpPr/>
          <p:nvPr/>
        </p:nvSpPr>
        <p:spPr>
          <a:xfrm>
            <a:off x="934911" y="1382440"/>
            <a:ext cx="8339091" cy="1631216"/>
          </a:xfrm>
          <a:prstGeom prst="rect"/>
        </p:spPr>
        <p:txBody>
          <a:bodyPr wrap="square">
            <a:spAutoFit/>
          </a:bodyPr>
          <a:p>
            <a:r>
              <a:rPr b="0" dirty="0" sz="2000" i="0" lang="en-US" smtClean="0">
                <a:solidFill>
                  <a:srgbClr val="001D35"/>
                </a:solidFill>
                <a:effectLst/>
                <a:latin typeface="Modern No. 20" panose="02070704070505020303" pitchFamily="18" charset="0"/>
              </a:rPr>
              <a:t>         Portfolio </a:t>
            </a:r>
            <a:r>
              <a:rPr b="1" dirty="0" sz="2000" i="0" lang="en-US" smtClean="0">
                <a:solidFill>
                  <a:srgbClr val="001D35"/>
                </a:solidFill>
                <a:effectLst/>
                <a:latin typeface="Modern No. 20" panose="02070704070505020303" pitchFamily="18" charset="0"/>
              </a:rPr>
              <a:t>design</a:t>
            </a:r>
            <a:r>
              <a:rPr b="0" dirty="0" sz="2000" i="0" lang="en-US" smtClean="0">
                <a:solidFill>
                  <a:srgbClr val="001D35"/>
                </a:solidFill>
                <a:effectLst/>
                <a:latin typeface="Modern No. 20" panose="02070704070505020303" pitchFamily="18" charset="0"/>
              </a:rPr>
              <a:t> refers to the overarching visual style, branding, and storytelling of your professional presentation, while the </a:t>
            </a:r>
            <a:r>
              <a:rPr b="1" dirty="0" sz="2000" i="0" lang="en-US" smtClean="0">
                <a:solidFill>
                  <a:srgbClr val="001D35"/>
                </a:solidFill>
                <a:effectLst/>
                <a:latin typeface="Modern No. 20" panose="02070704070505020303" pitchFamily="18" charset="0"/>
              </a:rPr>
              <a:t>layout</a:t>
            </a:r>
            <a:r>
              <a:rPr b="0" dirty="0" sz="2000" i="0" lang="en-US" smtClean="0">
                <a:solidFill>
                  <a:srgbClr val="001D35"/>
                </a:solidFill>
                <a:effectLst/>
                <a:latin typeface="Modern No. 20" panose="02070704070505020303" pitchFamily="18" charset="0"/>
              </a:rPr>
              <a:t> is the specific arrangement of elements (like images, text, and case studies) on a page or screen to guide the viewer's experience and effectively showcase your work and problem-solving </a:t>
            </a:r>
            <a:endParaRPr dirty="0" sz="2000" lang="en-IN">
              <a:latin typeface="Modern No. 20" panose="020707040705050203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a:xfrm>
            <a:off x="677334" y="609600"/>
            <a:ext cx="8596668" cy="2275268"/>
          </a:xfrm>
        </p:spPr>
        <p:txBody>
          <a:bodyPr/>
          <a:p>
            <a:r>
              <a:rPr dirty="0" lang="en-US" smtClean="0">
                <a:latin typeface="Algerian" pitchFamily="82" charset="0"/>
              </a:rPr>
              <a:t>6.Features and Functionality</a:t>
            </a:r>
            <a:endParaRPr dirty="0" lang="en-IN">
              <a:latin typeface="Algerian" pitchFamily="82" charset="0"/>
            </a:endParaRPr>
          </a:p>
        </p:txBody>
      </p:sp>
      <p:sp>
        <p:nvSpPr>
          <p:cNvPr id="1048612" name="Rectangle 3"/>
          <p:cNvSpPr/>
          <p:nvPr/>
        </p:nvSpPr>
        <p:spPr>
          <a:xfrm>
            <a:off x="862886" y="1352282"/>
            <a:ext cx="8551572" cy="1323439"/>
          </a:xfrm>
          <a:prstGeom prst="rect"/>
        </p:spPr>
        <p:txBody>
          <a:bodyPr wrap="square">
            <a:spAutoFit/>
          </a:bodyPr>
          <a:p>
            <a:r>
              <a:rPr b="0" dirty="0" i="0" lang="en-US" smtClean="0">
                <a:solidFill>
                  <a:srgbClr val="001D35"/>
                </a:solidFill>
                <a:effectLst/>
                <a:latin typeface="Google Sans"/>
              </a:rPr>
              <a:t>        </a:t>
            </a:r>
            <a:r>
              <a:rPr b="0" dirty="0" sz="2000" i="0" lang="en-US" smtClean="0">
                <a:solidFill>
                  <a:srgbClr val="001D35"/>
                </a:solidFill>
                <a:effectLst/>
                <a:latin typeface="Modern No. 20" panose="02070704070505020303" pitchFamily="18" charset="0"/>
              </a:rPr>
              <a:t>Features are the tangible attributes or components of a product or service, such as a smartphone's camera or a software's user interface. Functionality describes the actions and overall capabilities of the product or </a:t>
            </a:r>
            <a:r>
              <a:rPr b="0" dirty="0" sz="2000" i="0" lang="en-US" err="1" smtClean="0">
                <a:solidFill>
                  <a:srgbClr val="001D35"/>
                </a:solidFill>
                <a:effectLst/>
                <a:latin typeface="Modern No. 20" panose="02070704070505020303" pitchFamily="18" charset="0"/>
              </a:rPr>
              <a:t>servicefulfill</a:t>
            </a:r>
            <a:r>
              <a:rPr b="0" dirty="0" sz="2000" i="0" lang="en-US" smtClean="0">
                <a:solidFill>
                  <a:srgbClr val="001D35"/>
                </a:solidFill>
                <a:effectLst/>
                <a:latin typeface="Modern No. 20" panose="02070704070505020303" pitchFamily="18" charset="0"/>
              </a:rPr>
              <a:t> user needs and provide , including how well it performs its tasks to value</a:t>
            </a:r>
            <a:r>
              <a:rPr b="0" dirty="0" i="0" lang="en-US" smtClean="0">
                <a:solidFill>
                  <a:srgbClr val="001D35"/>
                </a:solidFill>
                <a:effectLst/>
                <a:latin typeface="Google Sans"/>
              </a:rPr>
              <a:t>. </a:t>
            </a:r>
            <a:endParaRPr dirty="0" lang="en-IN"/>
          </a:p>
        </p:txBody>
      </p:sp>
      <p:sp>
        <p:nvSpPr>
          <p:cNvPr id="1048613" name="Content Placeholder 6"/>
          <p:cNvSpPr>
            <a:spLocks noGrp="1"/>
          </p:cNvSpPr>
          <p:nvPr>
            <p:ph idx="1"/>
          </p:nvPr>
        </p:nvSpPr>
        <p:spPr>
          <a:xfrm flipH="1" flipV="1">
            <a:off x="5895946" y="4950826"/>
            <a:ext cx="45719" cy="45719"/>
          </a:xfrm>
        </p:spPr>
        <p:txBody>
          <a:bodyPr>
            <a:normAutofit/>
          </a:bodyPr>
          <a:p>
            <a:endParaRPr dirty="0" lang="en-US"/>
          </a:p>
        </p:txBody>
      </p:sp>
      <p:pic>
        <p:nvPicPr>
          <p:cNvPr id="2097157" name="Picture 4" descr="Top 15 CRM Features &amp; Functionality Small Businesses Need"/>
          <p:cNvPicPr>
            <a:picLocks noChangeAspect="1" noChangeArrowheads="1"/>
          </p:cNvPicPr>
          <p:nvPr/>
        </p:nvPicPr>
        <p:blipFill>
          <a:blip xmlns:r="http://schemas.openxmlformats.org/officeDocument/2006/relationships" r:embed="rId1"/>
          <a:srcRect/>
          <a:stretch>
            <a:fillRect/>
          </a:stretch>
        </p:blipFill>
        <p:spPr bwMode="auto">
          <a:xfrm>
            <a:off x="4454434" y="2769326"/>
            <a:ext cx="3518173" cy="2953975"/>
          </a:xfrm>
          <a:prstGeom prst="rect"/>
          <a:noFill/>
        </p:spPr>
      </p:pic>
      <p:pic>
        <p:nvPicPr>
          <p:cNvPr id="2097158" name="Picture 4" descr="Top 15 CRM Features &amp; Functionality Small Businesses Need"/>
          <p:cNvPicPr>
            <a:picLocks noChangeAspect="1" noChangeArrowheads="1"/>
          </p:cNvPicPr>
          <p:nvPr/>
        </p:nvPicPr>
        <p:blipFill>
          <a:blip xmlns:r="http://schemas.openxmlformats.org/officeDocument/2006/relationships" r:embed="rId1"/>
          <a:srcRect/>
          <a:stretch>
            <a:fillRect/>
          </a:stretch>
        </p:blipFill>
        <p:spPr bwMode="auto">
          <a:xfrm>
            <a:off x="3788228" y="3017520"/>
            <a:ext cx="4545875" cy="2953975"/>
          </a:xfrm>
          <a:prstGeom prst="rect"/>
          <a:noFill/>
        </p:spPr>
      </p:pic>
    </p:spTree>
  </p:cSld>
  <p:clrMapOvr>
    <a:masterClrMapping/>
  </p:clrMapOvr>
</p:sld>
</file>

<file path=ppt/theme/theme1.xml><?xml version="1.0" encoding="utf-8"?>
<a:theme xmlns:a="http://schemas.openxmlformats.org/drawingml/2006/main" name="Facet">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STUDENT  :   Akila.s REGISTER  : 2422K1737 NM ID       :  DEGREE    : B.SC.C COLLEGE  :</dc:title>
  <dc:creator>Admin</dc:creator>
  <cp:lastModifiedBy>Bioz</cp:lastModifiedBy>
  <dcterms:created xsi:type="dcterms:W3CDTF">2025-08-27T17:15:14Z</dcterms:created>
  <dcterms:modified xsi:type="dcterms:W3CDTF">2025-08-30T17:53:28Z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3a11c3ffb0d84a46b6d45041f18c6e74</vt:lpwstr>
  </property>
</Properties>
</file>