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1C630A-0957-44CF-96A3-3CF2C203E786}">
          <p14:sldIdLst>
            <p14:sldId id="256"/>
          </p14:sldIdLst>
        </p14:section>
        <p14:section name="Untitled Section" id="{43961B90-EEA3-4787-8D09-3CABDF8FF5C7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A1E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F0ED5-24CF-4C7F-A958-4B3EC1EC8746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4CEEB-8A0F-410A-AA2B-499BB9DB4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7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DA22-7C69-46D8-8090-69C602A58C19}" type="datetime1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9B66-E357-42F8-96C7-3C59873C78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2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3386-8304-40D6-AF28-28937DCAB3D2}" type="datetime1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9B66-E357-42F8-96C7-3C59873C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8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E355-51CF-4239-90FC-292F86BDDA74}" type="datetime1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9B66-E357-42F8-96C7-3C59873C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3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D585-E027-4721-8C89-4BC38773D2D1}" type="datetime1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9B66-E357-42F8-96C7-3C59873C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7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D9A1-4CC3-4CDD-B24C-5F4DAF66C90F}" type="datetime1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9B66-E357-42F8-96C7-3C59873C78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D5F0-37AB-42BA-BF85-7DD50F8E8B05}" type="datetime1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9B66-E357-42F8-96C7-3C59873C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8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54D1-BF01-46B3-906B-65C80F25AD2C}" type="datetime1">
              <a:rPr lang="en-US" smtClean="0"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9B66-E357-42F8-96C7-3C59873C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58BB-1A16-4255-92C0-D65BB16AE58C}" type="datetime1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9B66-E357-42F8-96C7-3C59873C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1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1492-FB32-4771-B40F-AF60142E4731}" type="datetime1">
              <a:rPr lang="en-US" smtClean="0"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9B66-E357-42F8-96C7-3C59873C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3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640869-1F7D-4366-9D15-0F51FC394B73}" type="datetime1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3A9B66-E357-42F8-96C7-3C59873C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7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FCE2-96BD-48D3-8098-09AB862E6770}" type="datetime1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9B66-E357-42F8-96C7-3C59873C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DA0BC4-50D2-45B2-A41C-8369598EC58F}" type="datetime1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3A9B66-E357-42F8-96C7-3C59873C789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21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2636041"/>
            <a:ext cx="49246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Peace Sans" panose="02000505040000020004" pitchFamily="2" charset="0"/>
              </a:rPr>
              <a:t>COMPTEL</a:t>
            </a:r>
          </a:p>
          <a:p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Peace Sans" panose="02000505040000020004" pitchFamily="2" charset="0"/>
              </a:rPr>
              <a:t>	</a:t>
            </a:r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Peace Sans" panose="02000505040000020004" pitchFamily="2" charset="0"/>
              </a:rPr>
              <a:t> </a:t>
            </a:r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Peace Sans" panose="02000505040000020004" pitchFamily="2" charset="0"/>
              </a:rPr>
              <a:t>SUMM</a:t>
            </a:r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Peace Sans" panose="02000505040000020004" pitchFamily="2" charset="0"/>
              </a:rPr>
              <a:t>ER</a:t>
            </a:r>
          </a:p>
          <a:p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Peace Sans" panose="02000505040000020004" pitchFamily="2" charset="0"/>
              </a:rPr>
              <a:t>	</a:t>
            </a:r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Peace Sans" panose="02000505040000020004" pitchFamily="2" charset="0"/>
              </a:rPr>
              <a:t>	 PRACTICE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Peace Sans" panose="02000505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B0A1E"/>
                </a:solidFill>
                <a:latin typeface="Peace Sans" panose="02000505040000020004" pitchFamily="2" charset="0"/>
              </a:rPr>
              <a:t>FIRST IMPRESSIONS</a:t>
            </a:r>
            <a:endParaRPr lang="en-US" dirty="0">
              <a:solidFill>
                <a:srgbClr val="BB0A1E"/>
              </a:solidFill>
              <a:latin typeface="Peace Sans" panose="02000505040000020004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2263" y="6459783"/>
            <a:ext cx="2472271" cy="365125"/>
          </a:xfrm>
        </p:spPr>
        <p:txBody>
          <a:bodyPr/>
          <a:lstStyle/>
          <a:p>
            <a:pPr algn="ctr"/>
            <a:fld id="{1181C0CA-0D59-4743-90C3-7DDE718EB31E}" type="datetime1">
              <a:rPr lang="en-US" sz="1600" smtClean="0"/>
              <a:pPr algn="ctr"/>
              <a:t>7/14/2017</a:t>
            </a:fld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4631" y="6448425"/>
            <a:ext cx="1312025" cy="365125"/>
          </a:xfrm>
        </p:spPr>
        <p:txBody>
          <a:bodyPr/>
          <a:lstStyle/>
          <a:p>
            <a:pPr algn="ctr"/>
            <a:fld id="{243A9B66-E357-42F8-96C7-3C59873C7893}" type="slidenum">
              <a:rPr lang="en-US" sz="1600" smtClean="0"/>
              <a:pPr algn="ctr"/>
              <a:t>2</a:t>
            </a:fld>
            <a:endParaRPr lang="en-US" sz="16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141" y="6503765"/>
            <a:ext cx="1045539" cy="264870"/>
          </a:xfrm>
        </p:spPr>
      </p:pic>
      <p:sp>
        <p:nvSpPr>
          <p:cNvPr id="3" name="TextBox 2"/>
          <p:cNvSpPr txBox="1"/>
          <p:nvPr/>
        </p:nvSpPr>
        <p:spPr>
          <a:xfrm>
            <a:off x="1183884" y="2416628"/>
            <a:ext cx="10189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people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monitors &lt;</a:t>
            </a:r>
            <a:r>
              <a:rPr lang="en-US" dirty="0" smtClean="0"/>
              <a:t>3333333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147889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B0A1E"/>
                </a:solidFill>
                <a:latin typeface="Peace Sans" panose="02000505040000020004" pitchFamily="2" charset="0"/>
              </a:rPr>
              <a:t>BEST PRESENTATORS</a:t>
            </a:r>
            <a:endParaRPr lang="en-US" dirty="0">
              <a:solidFill>
                <a:srgbClr val="BB0A1E"/>
              </a:solidFill>
              <a:latin typeface="Peace Sans" panose="02000505040000020004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2263" y="6459783"/>
            <a:ext cx="2472271" cy="365125"/>
          </a:xfrm>
        </p:spPr>
        <p:txBody>
          <a:bodyPr/>
          <a:lstStyle/>
          <a:p>
            <a:pPr algn="ctr"/>
            <a:fld id="{1181C0CA-0D59-4743-90C3-7DDE718EB31E}" type="datetime1">
              <a:rPr lang="en-US" sz="1600" smtClean="0"/>
              <a:pPr algn="ctr"/>
              <a:t>7/14/2017</a:t>
            </a:fld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4631" y="6448425"/>
            <a:ext cx="1312025" cy="365125"/>
          </a:xfrm>
        </p:spPr>
        <p:txBody>
          <a:bodyPr/>
          <a:lstStyle/>
          <a:p>
            <a:pPr algn="ctr"/>
            <a:fld id="{243A9B66-E357-42F8-96C7-3C59873C7893}" type="slidenum">
              <a:rPr lang="en-US" sz="1600" smtClean="0"/>
              <a:pPr algn="ctr"/>
              <a:t>3</a:t>
            </a:fld>
            <a:endParaRPr lang="en-US" sz="16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141" y="6503765"/>
            <a:ext cx="1045539" cy="26487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0" y="2107338"/>
            <a:ext cx="3720736" cy="3720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82" y="2002288"/>
            <a:ext cx="3930831" cy="3930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247" y="2002289"/>
            <a:ext cx="3930831" cy="393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B0A1E"/>
                </a:solidFill>
                <a:latin typeface="Peace Sans" panose="02000505040000020004" pitchFamily="2" charset="0"/>
              </a:rPr>
              <a:t>WHAT</a:t>
            </a:r>
            <a:r>
              <a:rPr lang="bg-BG" dirty="0" smtClean="0">
                <a:solidFill>
                  <a:srgbClr val="BB0A1E"/>
                </a:solidFill>
                <a:latin typeface="Peace Sans" panose="02000505040000020004" pitchFamily="2" charset="0"/>
              </a:rPr>
              <a:t> </a:t>
            </a:r>
            <a:r>
              <a:rPr lang="en-US" dirty="0" smtClean="0">
                <a:solidFill>
                  <a:srgbClr val="BB0A1E"/>
                </a:solidFill>
                <a:latin typeface="Peace Sans" panose="02000505040000020004" pitchFamily="2" charset="0"/>
              </a:rPr>
              <a:t>I LEARNED</a:t>
            </a:r>
            <a:endParaRPr lang="en-US" dirty="0">
              <a:solidFill>
                <a:srgbClr val="BB0A1E"/>
              </a:solidFill>
              <a:latin typeface="Peace Sans" panose="02000505040000020004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2263" y="6459783"/>
            <a:ext cx="2472271" cy="365125"/>
          </a:xfrm>
        </p:spPr>
        <p:txBody>
          <a:bodyPr/>
          <a:lstStyle/>
          <a:p>
            <a:pPr algn="ctr"/>
            <a:fld id="{1181C0CA-0D59-4743-90C3-7DDE718EB31E}" type="datetime1">
              <a:rPr lang="en-US" sz="1600" smtClean="0"/>
              <a:pPr algn="ctr"/>
              <a:t>7/14/2017</a:t>
            </a:fld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4631" y="6448425"/>
            <a:ext cx="1312025" cy="365125"/>
          </a:xfrm>
        </p:spPr>
        <p:txBody>
          <a:bodyPr/>
          <a:lstStyle/>
          <a:p>
            <a:pPr algn="ctr"/>
            <a:fld id="{243A9B66-E357-42F8-96C7-3C59873C7893}" type="slidenum">
              <a:rPr lang="en-US" sz="1600" smtClean="0"/>
              <a:pPr algn="ctr"/>
              <a:t>4</a:t>
            </a:fld>
            <a:endParaRPr lang="en-US" sz="16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141" y="6503765"/>
            <a:ext cx="1045539" cy="26487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3" y="3109185"/>
            <a:ext cx="3216420" cy="2272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34" y="3024677"/>
            <a:ext cx="2364289" cy="2147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24" y="3207359"/>
            <a:ext cx="2012850" cy="2076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29" y="3005451"/>
            <a:ext cx="3983790" cy="22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B0A1E"/>
                </a:solidFill>
                <a:latin typeface="Peace Sans" panose="02000505040000020004" pitchFamily="2" charset="0"/>
              </a:rPr>
              <a:t>WHAT I LIKE MOST</a:t>
            </a:r>
            <a:endParaRPr lang="en-US" dirty="0">
              <a:solidFill>
                <a:srgbClr val="BB0A1E"/>
              </a:solidFill>
              <a:latin typeface="Peace Sans" panose="02000505040000020004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2263" y="6459783"/>
            <a:ext cx="2472271" cy="365125"/>
          </a:xfrm>
        </p:spPr>
        <p:txBody>
          <a:bodyPr/>
          <a:lstStyle/>
          <a:p>
            <a:pPr algn="ctr"/>
            <a:fld id="{1181C0CA-0D59-4743-90C3-7DDE718EB31E}" type="datetime1">
              <a:rPr lang="en-US" sz="1600" smtClean="0"/>
              <a:pPr algn="ctr"/>
              <a:t>7/14/2017</a:t>
            </a:fld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4631" y="6448425"/>
            <a:ext cx="1312025" cy="365125"/>
          </a:xfrm>
        </p:spPr>
        <p:txBody>
          <a:bodyPr/>
          <a:lstStyle/>
          <a:p>
            <a:pPr algn="ctr"/>
            <a:fld id="{243A9B66-E357-42F8-96C7-3C59873C7893}" type="slidenum">
              <a:rPr lang="en-US" sz="1600" smtClean="0"/>
              <a:pPr algn="ctr"/>
              <a:t>5</a:t>
            </a:fld>
            <a:endParaRPr lang="en-US" sz="16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141" y="6503765"/>
            <a:ext cx="1045539" cy="26487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43" y="2100388"/>
            <a:ext cx="9455467" cy="395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6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B0A1E"/>
                </a:solidFill>
                <a:latin typeface="Peace Sans" panose="02000505040000020004" pitchFamily="2" charset="0"/>
              </a:rPr>
              <a:t>ATTENTION!!!</a:t>
            </a:r>
            <a:endParaRPr lang="en-US" dirty="0">
              <a:solidFill>
                <a:srgbClr val="BB0A1E"/>
              </a:solidFill>
              <a:latin typeface="Peace Sans" panose="02000505040000020004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2263" y="6459783"/>
            <a:ext cx="2472271" cy="365125"/>
          </a:xfrm>
        </p:spPr>
        <p:txBody>
          <a:bodyPr/>
          <a:lstStyle/>
          <a:p>
            <a:pPr algn="ctr"/>
            <a:fld id="{1181C0CA-0D59-4743-90C3-7DDE718EB31E}" type="datetime1">
              <a:rPr lang="en-US" sz="1600" smtClean="0"/>
              <a:pPr algn="ctr"/>
              <a:t>7/14/2017</a:t>
            </a:fld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4631" y="6448425"/>
            <a:ext cx="1312025" cy="365125"/>
          </a:xfrm>
        </p:spPr>
        <p:txBody>
          <a:bodyPr/>
          <a:lstStyle/>
          <a:p>
            <a:pPr algn="ctr"/>
            <a:fld id="{243A9B66-E357-42F8-96C7-3C59873C7893}" type="slidenum">
              <a:rPr lang="en-US" sz="1600" smtClean="0"/>
              <a:pPr algn="ctr"/>
              <a:t>6</a:t>
            </a:fld>
            <a:endParaRPr lang="en-US" sz="16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141" y="6503765"/>
            <a:ext cx="1045539" cy="264870"/>
          </a:xfrm>
        </p:spPr>
      </p:pic>
      <p:sp>
        <p:nvSpPr>
          <p:cNvPr id="3" name="TextBox 2"/>
          <p:cNvSpPr txBox="1"/>
          <p:nvPr/>
        </p:nvSpPr>
        <p:spPr>
          <a:xfrm>
            <a:off x="2271578" y="3692541"/>
            <a:ext cx="7709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BB0A1E"/>
                </a:solidFill>
                <a:latin typeface="Peace Sans" panose="02000505040000020004" pitchFamily="2" charset="0"/>
              </a:rPr>
              <a:t>THANKS FOR YOUR ATTENTION :D</a:t>
            </a:r>
            <a:endParaRPr lang="en-US" sz="3200" dirty="0">
              <a:solidFill>
                <a:srgbClr val="BB0A1E"/>
              </a:solidFill>
              <a:latin typeface="Peace Sans" panose="02000505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5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38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Peace Sans</vt:lpstr>
      <vt:lpstr>Wingdings</vt:lpstr>
      <vt:lpstr>Retrospect</vt:lpstr>
      <vt:lpstr>PowerPoint Presentation</vt:lpstr>
      <vt:lpstr>FIRST IMPRESSIONS</vt:lpstr>
      <vt:lpstr>BEST PRESENTATORS</vt:lpstr>
      <vt:lpstr>WHAT I LEARNED</vt:lpstr>
      <vt:lpstr>WHAT I LIKE MOST</vt:lpstr>
      <vt:lpstr>ATTENTION!!!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2017-07-13T10:25:39Z</dcterms:created>
  <dcterms:modified xsi:type="dcterms:W3CDTF">2017-07-14T08:11:40Z</dcterms:modified>
</cp:coreProperties>
</file>