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:\Users\Hrisheekesh\Desktop\New_folder\data analysis with Power Bi Project\GURU ECOMMERCE SALES DASHBOARD\pngtree-blue-e-commerce-technology-banner-background-picture-image_1033972.jpgpngtree-blue-e-commerce-technology-banner-background-picture-image_1033972"/>
          <p:cNvPicPr>
            <a:picLocks noChangeAspect="1"/>
          </p:cNvPicPr>
          <p:nvPr/>
        </p:nvPicPr>
        <p:blipFill>
          <a:blip r:embed="rId1"/>
          <a:srcRect l="19648" r="6278"/>
          <a:stretch>
            <a:fillRect/>
          </a:stretch>
        </p:blipFill>
        <p:spPr>
          <a:xfrm flipH="1">
            <a:off x="0" y="0"/>
            <a:ext cx="1348168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8130" y="563245"/>
            <a:ext cx="5370195" cy="1134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200" b="1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GURU E-COMMERCE SALES DASHBOARD</a:t>
            </a:r>
            <a:endParaRPr lang="en-US" sz="3200" b="1" u="sng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8130" y="2066290"/>
            <a:ext cx="7077710" cy="4593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US" sz="2400">
                <a:solidFill>
                  <a:schemeClr val="bg1"/>
                </a:solidFill>
              </a:rPr>
              <a:t>Q.1 What is the total profit generated by each sub-category within the music store?</a:t>
            </a:r>
            <a:endParaRPr lang="en-US" sz="24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Q.2 Which customers have contributed the most to the store's profit?</a:t>
            </a:r>
            <a:endParaRPr lang="en-US" sz="24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Q.3 How many items have been sold in each category?</a:t>
            </a:r>
            <a:endParaRPr lang="en-US" sz="24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Q.4 What is the distribution of items sold based on the payment methods used?</a:t>
            </a:r>
            <a:endParaRPr lang="en-US" sz="24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Q.5 How does the store's monthly profit and loss trend over time?</a:t>
            </a:r>
            <a:endParaRPr lang="en-US" sz="24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Q.6 How does the profit compare among different sub-categories within the music store?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Presentation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Hrisheekesh</dc:creator>
  <cp:lastModifiedBy>Hrisheekesh</cp:lastModifiedBy>
  <cp:revision>1</cp:revision>
  <dcterms:created xsi:type="dcterms:W3CDTF">2024-07-29T10:15:20Z</dcterms:created>
  <dcterms:modified xsi:type="dcterms:W3CDTF">2024-07-29T10:15:22Z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8D5B7D1531104DA4A0E7341F490B1567_11</vt:lpwstr>
  </property>
  <property fmtid="{D5CDD505-2E9C-101B-9397-08002B2CF9AE}" pid="3" name="KSOProductBuildVer">
    <vt:lpwstr>1033-12.2.0.17545</vt:lpwstr>
  </property>
</Properties>
</file>