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HD-wallpaper-data-analysis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Hexagon 5"/>
          <p:cNvSpPr/>
          <p:nvPr/>
        </p:nvSpPr>
        <p:spPr>
          <a:xfrm>
            <a:off x="2867025" y="0"/>
            <a:ext cx="5749290" cy="6842760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0" y="0"/>
            <a:ext cx="7838440" cy="6842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u="sng"/>
              <a:t>HR Analytics Analysis Question</a:t>
            </a:r>
            <a:endParaRPr lang="en-US" sz="2800" u="sng"/>
          </a:p>
          <a:p>
            <a:endParaRPr lang="en-US" sz="2400"/>
          </a:p>
          <a:p>
            <a:r>
              <a:rPr lang="en-US" sz="2400"/>
              <a:t>Q.1 What is the distribution of employee attrition by   </a:t>
            </a:r>
            <a:endParaRPr lang="en-US" sz="2400"/>
          </a:p>
          <a:p>
            <a:r>
              <a:rPr lang="en-US" sz="2400"/>
              <a:t>        </a:t>
            </a:r>
            <a:r>
              <a:rPr lang="en-US" sz="2400">
                <a:sym typeface="+mn-ea"/>
              </a:rPr>
              <a:t>education level? </a:t>
            </a:r>
            <a:r>
              <a:rPr lang="en-US" sz="2400"/>
              <a:t>                                  </a:t>
            </a:r>
            <a:endParaRPr lang="en-US" sz="2400"/>
          </a:p>
          <a:p>
            <a:r>
              <a:rPr lang="en-US" sz="2400"/>
              <a:t>Q.2 How does employee attrition vary by age?</a:t>
            </a:r>
            <a:endParaRPr lang="en-US" sz="2400"/>
          </a:p>
          <a:p>
            <a:r>
              <a:rPr lang="en-US" sz="2400"/>
              <a:t>Q.3 What is the distribution of employee attrition by salary </a:t>
            </a:r>
            <a:endParaRPr lang="en-US" sz="2400"/>
          </a:p>
          <a:p>
            <a:r>
              <a:rPr lang="en-US" sz="2400"/>
              <a:t>        </a:t>
            </a:r>
            <a:r>
              <a:rPr lang="en-US" sz="2400">
                <a:sym typeface="+mn-ea"/>
              </a:rPr>
              <a:t>slab?</a:t>
            </a:r>
            <a:endParaRPr lang="en-US" sz="2400"/>
          </a:p>
          <a:p>
            <a:r>
              <a:rPr lang="en-US" sz="2400"/>
              <a:t>Q.4 How does employee attrition correlate with the number </a:t>
            </a:r>
            <a:endParaRPr lang="en-US" sz="2400"/>
          </a:p>
          <a:p>
            <a:r>
              <a:rPr lang="en-US" sz="2400"/>
              <a:t>       </a:t>
            </a:r>
            <a:r>
              <a:rPr lang="en-US" sz="2400">
                <a:sym typeface="+mn-ea"/>
              </a:rPr>
              <a:t>of years at the company?</a:t>
            </a:r>
            <a:endParaRPr lang="en-US" sz="2400"/>
          </a:p>
          <a:p>
            <a:r>
              <a:rPr lang="en-US" sz="2400"/>
              <a:t>Q.5 What is the distribution of employee attrition by job role?</a:t>
            </a:r>
            <a:endParaRPr lang="en-US" sz="2400"/>
          </a:p>
          <a:p>
            <a:r>
              <a:rPr lang="en-US" sz="2400"/>
              <a:t>Q.6 What is the total count of employees in the company?</a:t>
            </a:r>
            <a:endParaRPr lang="en-US" sz="2400"/>
          </a:p>
          <a:p>
            <a:r>
              <a:rPr lang="en-US" sz="2400"/>
              <a:t>Q.7 What is the total count of employees who have left the </a:t>
            </a:r>
            <a:endParaRPr lang="en-US" sz="2400"/>
          </a:p>
          <a:p>
            <a:r>
              <a:rPr lang="en-US" sz="2400"/>
              <a:t>        </a:t>
            </a:r>
            <a:r>
              <a:rPr lang="en-US" sz="2400">
                <a:sym typeface="+mn-ea"/>
              </a:rPr>
              <a:t>company (attrition)?</a:t>
            </a:r>
            <a:endParaRPr lang="en-US" sz="2400"/>
          </a:p>
          <a:p>
            <a:r>
              <a:rPr lang="en-US" sz="2400"/>
              <a:t>Q.8 What is the average age of employees in the company?</a:t>
            </a:r>
            <a:endParaRPr lang="en-US" sz="2400"/>
          </a:p>
          <a:p>
            <a:r>
              <a:rPr lang="en-US" sz="2400"/>
              <a:t>Q.9 What is the average salary of employees in the </a:t>
            </a:r>
            <a:endParaRPr lang="en-US" sz="2400"/>
          </a:p>
          <a:p>
            <a:r>
              <a:rPr lang="en-US" sz="2400"/>
              <a:t>        </a:t>
            </a:r>
            <a:r>
              <a:rPr lang="en-US" sz="2400">
                <a:sym typeface="+mn-ea"/>
              </a:rPr>
              <a:t>company?</a:t>
            </a:r>
            <a:endParaRPr lang="en-US" sz="2400"/>
          </a:p>
          <a:p>
            <a:r>
              <a:rPr lang="en-US" sz="2400"/>
              <a:t>Q.10 What is the average number of years employees have </a:t>
            </a:r>
            <a:endParaRPr lang="en-US" sz="2400"/>
          </a:p>
          <a:p>
            <a:r>
              <a:rPr lang="en-US" sz="2400"/>
              <a:t>          </a:t>
            </a:r>
            <a:r>
              <a:rPr lang="en-US" sz="2400">
                <a:sym typeface="+mn-ea"/>
              </a:rPr>
              <a:t>spent at the company?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WPS Presentation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Hrisheekesh</dc:creator>
  <cp:lastModifiedBy>Hrisheekesh</cp:lastModifiedBy>
  <cp:revision>2</cp:revision>
  <dcterms:created xsi:type="dcterms:W3CDTF">2024-08-01T13:53:00Z</dcterms:created>
  <dcterms:modified xsi:type="dcterms:W3CDTF">2024-08-03T06:30:17Z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22CFFF8ECB214895992E985663C7AC99_11</vt:lpwstr>
  </property>
  <property fmtid="{D5CDD505-2E9C-101B-9397-08002B2CF9AE}" pid="3" name="KSOProductBuildVer">
    <vt:lpwstr>1033-12.2.0.17545</vt:lpwstr>
  </property>
</Properties>
</file>